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35"/>
  </p:notesMasterIdLst>
  <p:handoutMasterIdLst>
    <p:handoutMasterId r:id="rId36"/>
  </p:handoutMasterIdLst>
  <p:sldIdLst>
    <p:sldId id="647" r:id="rId5"/>
    <p:sldId id="696" r:id="rId6"/>
    <p:sldId id="722" r:id="rId7"/>
    <p:sldId id="732" r:id="rId8"/>
    <p:sldId id="825" r:id="rId9"/>
    <p:sldId id="826" r:id="rId10"/>
    <p:sldId id="827" r:id="rId11"/>
    <p:sldId id="744" r:id="rId12"/>
    <p:sldId id="853" r:id="rId13"/>
    <p:sldId id="828" r:id="rId14"/>
    <p:sldId id="854" r:id="rId15"/>
    <p:sldId id="746" r:id="rId16"/>
    <p:sldId id="747" r:id="rId17"/>
    <p:sldId id="748" r:id="rId18"/>
    <p:sldId id="855" r:id="rId19"/>
    <p:sldId id="856" r:id="rId20"/>
    <p:sldId id="865" r:id="rId21"/>
    <p:sldId id="857" r:id="rId22"/>
    <p:sldId id="858" r:id="rId23"/>
    <p:sldId id="862" r:id="rId24"/>
    <p:sldId id="866" r:id="rId25"/>
    <p:sldId id="859" r:id="rId26"/>
    <p:sldId id="860" r:id="rId27"/>
    <p:sldId id="861" r:id="rId28"/>
    <p:sldId id="867" r:id="rId29"/>
    <p:sldId id="863" r:id="rId30"/>
    <p:sldId id="864" r:id="rId31"/>
    <p:sldId id="848" r:id="rId32"/>
    <p:sldId id="849" r:id="rId33"/>
    <p:sldId id="61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647"/>
            <p14:sldId id="696"/>
            <p14:sldId id="722"/>
            <p14:sldId id="732"/>
            <p14:sldId id="825"/>
            <p14:sldId id="826"/>
            <p14:sldId id="827"/>
            <p14:sldId id="744"/>
            <p14:sldId id="853"/>
            <p14:sldId id="828"/>
            <p14:sldId id="854"/>
            <p14:sldId id="746"/>
            <p14:sldId id="747"/>
            <p14:sldId id="748"/>
            <p14:sldId id="855"/>
            <p14:sldId id="856"/>
            <p14:sldId id="865"/>
            <p14:sldId id="857"/>
            <p14:sldId id="858"/>
            <p14:sldId id="862"/>
            <p14:sldId id="866"/>
            <p14:sldId id="859"/>
            <p14:sldId id="860"/>
            <p14:sldId id="861"/>
            <p14:sldId id="867"/>
            <p14:sldId id="863"/>
            <p14:sldId id="864"/>
            <p14:sldId id="848"/>
            <p14:sldId id="849"/>
            <p14:sldId id="616"/>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19A0AC-29E2-4A04-BD7C-FFC6075F9672}" v="24" dt="2024-07-21T12:03:54.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5316" autoAdjust="0"/>
  </p:normalViewPr>
  <p:slideViewPr>
    <p:cSldViewPr snapToGrid="0">
      <p:cViewPr varScale="1">
        <p:scale>
          <a:sx n="67" d="100"/>
          <a:sy n="67" d="100"/>
        </p:scale>
        <p:origin x="732" y="44"/>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12FE861-7B93-4B1C-9C4C-BEE5DB5254B9}"/>
    <pc:docChg chg="undo custSel addSld delSld modSld sldOrd modSection">
      <pc:chgData name="Yoel Kortick" userId="167978f5-7f40-4909-85d5-d4149554ad4e" providerId="ADAL" clId="{D12FE861-7B93-4B1C-9C4C-BEE5DB5254B9}" dt="2024-07-18T05:11:27.062" v="954" actId="20577"/>
      <pc:docMkLst>
        <pc:docMk/>
      </pc:docMkLst>
      <pc:sldChg chg="delSp modSp mod">
        <pc:chgData name="Yoel Kortick" userId="167978f5-7f40-4909-85d5-d4149554ad4e" providerId="ADAL" clId="{D12FE861-7B93-4B1C-9C4C-BEE5DB5254B9}" dt="2024-07-18T04:19:50.529" v="545" actId="33524"/>
        <pc:sldMkLst>
          <pc:docMk/>
          <pc:sldMk cId="1745681045" sldId="397"/>
        </pc:sldMkLst>
        <pc:spChg chg="mod">
          <ac:chgData name="Yoel Kortick" userId="167978f5-7f40-4909-85d5-d4149554ad4e" providerId="ADAL" clId="{D12FE861-7B93-4B1C-9C4C-BEE5DB5254B9}" dt="2024-07-18T04:19:50.529" v="545" actId="33524"/>
          <ac:spMkLst>
            <pc:docMk/>
            <pc:sldMk cId="1745681045" sldId="397"/>
            <ac:spMk id="11" creationId="{1ACE3884-5DD3-4F86-13C6-FF34F1D35C8C}"/>
          </ac:spMkLst>
        </pc:spChg>
        <pc:picChg chg="del">
          <ac:chgData name="Yoel Kortick" userId="167978f5-7f40-4909-85d5-d4149554ad4e" providerId="ADAL" clId="{D12FE861-7B93-4B1C-9C4C-BEE5DB5254B9}" dt="2024-07-16T15:09:40.045" v="33" actId="478"/>
          <ac:picMkLst>
            <pc:docMk/>
            <pc:sldMk cId="1745681045" sldId="397"/>
            <ac:picMk id="4" creationId="{D8127B7E-E387-F84D-5873-963B236C4BB5}"/>
          </ac:picMkLst>
        </pc:picChg>
      </pc:sldChg>
      <pc:sldChg chg="modSp mod">
        <pc:chgData name="Yoel Kortick" userId="167978f5-7f40-4909-85d5-d4149554ad4e" providerId="ADAL" clId="{D12FE861-7B93-4B1C-9C4C-BEE5DB5254B9}" dt="2024-07-16T15:09:20.831" v="32" actId="1038"/>
        <pc:sldMkLst>
          <pc:docMk/>
          <pc:sldMk cId="2594056538" sldId="647"/>
        </pc:sldMkLst>
        <pc:spChg chg="mod">
          <ac:chgData name="Yoel Kortick" userId="167978f5-7f40-4909-85d5-d4149554ad4e" providerId="ADAL" clId="{D12FE861-7B93-4B1C-9C4C-BEE5DB5254B9}" dt="2024-07-16T15:09:20.831" v="32" actId="1038"/>
          <ac:spMkLst>
            <pc:docMk/>
            <pc:sldMk cId="2594056538" sldId="647"/>
            <ac:spMk id="21" creationId="{4B557451-4271-4B3E-23ED-1E236F2D7796}"/>
          </ac:spMkLst>
        </pc:spChg>
        <pc:spChg chg="mod">
          <ac:chgData name="Yoel Kortick" userId="167978f5-7f40-4909-85d5-d4149554ad4e" providerId="ADAL" clId="{D12FE861-7B93-4B1C-9C4C-BEE5DB5254B9}" dt="2024-07-16T15:09:00.999" v="3"/>
          <ac:spMkLst>
            <pc:docMk/>
            <pc:sldMk cId="2594056538" sldId="647"/>
            <ac:spMk id="22" creationId="{9B5F582B-23AB-6B01-E863-A0F17C002003}"/>
          </ac:spMkLst>
        </pc:spChg>
      </pc:sldChg>
      <pc:sldChg chg="modSp">
        <pc:chgData name="Yoel Kortick" userId="167978f5-7f40-4909-85d5-d4149554ad4e" providerId="ADAL" clId="{D12FE861-7B93-4B1C-9C4C-BEE5DB5254B9}" dt="2024-07-18T04:47:46.763" v="722"/>
        <pc:sldMkLst>
          <pc:docMk/>
          <pc:sldMk cId="2401584553" sldId="696"/>
        </pc:sldMkLst>
        <pc:spChg chg="mod">
          <ac:chgData name="Yoel Kortick" userId="167978f5-7f40-4909-85d5-d4149554ad4e" providerId="ADAL" clId="{D12FE861-7B93-4B1C-9C4C-BEE5DB5254B9}" dt="2024-07-18T04:47:46.763" v="722"/>
          <ac:spMkLst>
            <pc:docMk/>
            <pc:sldMk cId="2401584553" sldId="696"/>
            <ac:spMk id="6" creationId="{65F3B852-286D-55BD-2B1D-F4756EAB082C}"/>
          </ac:spMkLst>
        </pc:spChg>
      </pc:sldChg>
      <pc:sldChg chg="del">
        <pc:chgData name="Yoel Kortick" userId="167978f5-7f40-4909-85d5-d4149554ad4e" providerId="ADAL" clId="{D12FE861-7B93-4B1C-9C4C-BEE5DB5254B9}" dt="2024-07-16T15:15:42.004" v="184" actId="47"/>
        <pc:sldMkLst>
          <pc:docMk/>
          <pc:sldMk cId="3791246301" sldId="723"/>
        </pc:sldMkLst>
      </pc:sldChg>
      <pc:sldChg chg="del">
        <pc:chgData name="Yoel Kortick" userId="167978f5-7f40-4909-85d5-d4149554ad4e" providerId="ADAL" clId="{D12FE861-7B93-4B1C-9C4C-BEE5DB5254B9}" dt="2024-07-16T15:15:42.749" v="185" actId="47"/>
        <pc:sldMkLst>
          <pc:docMk/>
          <pc:sldMk cId="90804887" sldId="724"/>
        </pc:sldMkLst>
      </pc:sldChg>
      <pc:sldChg chg="modSp mod">
        <pc:chgData name="Yoel Kortick" userId="167978f5-7f40-4909-85d5-d4149554ad4e" providerId="ADAL" clId="{D12FE861-7B93-4B1C-9C4C-BEE5DB5254B9}" dt="2024-07-18T04:14:36.800" v="358" actId="15"/>
        <pc:sldMkLst>
          <pc:docMk/>
          <pc:sldMk cId="1147505631" sldId="726"/>
        </pc:sldMkLst>
        <pc:spChg chg="mod">
          <ac:chgData name="Yoel Kortick" userId="167978f5-7f40-4909-85d5-d4149554ad4e" providerId="ADAL" clId="{D12FE861-7B93-4B1C-9C4C-BEE5DB5254B9}" dt="2024-07-18T04:14:36.800" v="358" actId="15"/>
          <ac:spMkLst>
            <pc:docMk/>
            <pc:sldMk cId="1147505631" sldId="726"/>
            <ac:spMk id="5" creationId="{3C5B1970-55DC-9B2D-ED4E-0D46C9D173B4}"/>
          </ac:spMkLst>
        </pc:spChg>
      </pc:sldChg>
      <pc:sldChg chg="addSp delSp modSp mod">
        <pc:chgData name="Yoel Kortick" userId="167978f5-7f40-4909-85d5-d4149554ad4e" providerId="ADAL" clId="{D12FE861-7B93-4B1C-9C4C-BEE5DB5254B9}" dt="2024-07-18T04:31:57.446" v="720" actId="12"/>
        <pc:sldMkLst>
          <pc:docMk/>
          <pc:sldMk cId="990405921" sldId="727"/>
        </pc:sldMkLst>
        <pc:spChg chg="add mod">
          <ac:chgData name="Yoel Kortick" userId="167978f5-7f40-4909-85d5-d4149554ad4e" providerId="ADAL" clId="{D12FE861-7B93-4B1C-9C4C-BEE5DB5254B9}" dt="2024-07-18T04:31:45.732" v="719" actId="20577"/>
          <ac:spMkLst>
            <pc:docMk/>
            <pc:sldMk cId="990405921" sldId="727"/>
            <ac:spMk id="3" creationId="{FF53BF3C-7C8F-E5B9-B518-B4B4DAE858BC}"/>
          </ac:spMkLst>
        </pc:spChg>
        <pc:spChg chg="del mod">
          <ac:chgData name="Yoel Kortick" userId="167978f5-7f40-4909-85d5-d4149554ad4e" providerId="ADAL" clId="{D12FE861-7B93-4B1C-9C4C-BEE5DB5254B9}" dt="2024-07-18T04:30:22.904" v="666" actId="478"/>
          <ac:spMkLst>
            <pc:docMk/>
            <pc:sldMk cId="990405921" sldId="727"/>
            <ac:spMk id="5" creationId="{3C5B1970-55DC-9B2D-ED4E-0D46C9D173B4}"/>
          </ac:spMkLst>
        </pc:spChg>
        <pc:graphicFrameChg chg="add mod modGraphic">
          <ac:chgData name="Yoel Kortick" userId="167978f5-7f40-4909-85d5-d4149554ad4e" providerId="ADAL" clId="{D12FE861-7B93-4B1C-9C4C-BEE5DB5254B9}" dt="2024-07-18T04:31:57.446" v="720" actId="12"/>
          <ac:graphicFrameMkLst>
            <pc:docMk/>
            <pc:sldMk cId="990405921" sldId="727"/>
            <ac:graphicFrameMk id="2" creationId="{A3ACD66A-D5F0-A687-DE27-353B540CF386}"/>
          </ac:graphicFrameMkLst>
        </pc:graphicFrameChg>
      </pc:sldChg>
      <pc:sldChg chg="modSp mod">
        <pc:chgData name="Yoel Kortick" userId="167978f5-7f40-4909-85d5-d4149554ad4e" providerId="ADAL" clId="{D12FE861-7B93-4B1C-9C4C-BEE5DB5254B9}" dt="2024-07-18T04:47:52.836" v="724" actId="14100"/>
        <pc:sldMkLst>
          <pc:docMk/>
          <pc:sldMk cId="1200987725" sldId="728"/>
        </pc:sldMkLst>
        <pc:spChg chg="mod">
          <ac:chgData name="Yoel Kortick" userId="167978f5-7f40-4909-85d5-d4149554ad4e" providerId="ADAL" clId="{D12FE861-7B93-4B1C-9C4C-BEE5DB5254B9}" dt="2024-07-18T04:47:52.836" v="724" actId="14100"/>
          <ac:spMkLst>
            <pc:docMk/>
            <pc:sldMk cId="1200987725" sldId="728"/>
            <ac:spMk id="13" creationId="{F4F9CE6C-EB7E-DBFE-C77E-B97A93A03817}"/>
          </ac:spMkLst>
        </pc:spChg>
      </pc:sldChg>
      <pc:sldChg chg="modSp">
        <pc:chgData name="Yoel Kortick" userId="167978f5-7f40-4909-85d5-d4149554ad4e" providerId="ADAL" clId="{D12FE861-7B93-4B1C-9C4C-BEE5DB5254B9}" dt="2024-07-18T04:47:46.763" v="722"/>
        <pc:sldMkLst>
          <pc:docMk/>
          <pc:sldMk cId="3487579438" sldId="729"/>
        </pc:sldMkLst>
        <pc:spChg chg="mod">
          <ac:chgData name="Yoel Kortick" userId="167978f5-7f40-4909-85d5-d4149554ad4e" providerId="ADAL" clId="{D12FE861-7B93-4B1C-9C4C-BEE5DB5254B9}" dt="2024-07-18T04:47:46.763" v="722"/>
          <ac:spMkLst>
            <pc:docMk/>
            <pc:sldMk cId="3487579438" sldId="729"/>
            <ac:spMk id="10" creationId="{4C5297D4-1A90-BA7E-1EA2-3486955EA032}"/>
          </ac:spMkLst>
        </pc:spChg>
      </pc:sldChg>
      <pc:sldChg chg="modSp">
        <pc:chgData name="Yoel Kortick" userId="167978f5-7f40-4909-85d5-d4149554ad4e" providerId="ADAL" clId="{D12FE861-7B93-4B1C-9C4C-BEE5DB5254B9}" dt="2024-07-18T04:47:46.763" v="722"/>
        <pc:sldMkLst>
          <pc:docMk/>
          <pc:sldMk cId="326572686" sldId="730"/>
        </pc:sldMkLst>
        <pc:spChg chg="mod">
          <ac:chgData name="Yoel Kortick" userId="167978f5-7f40-4909-85d5-d4149554ad4e" providerId="ADAL" clId="{D12FE861-7B93-4B1C-9C4C-BEE5DB5254B9}" dt="2024-07-18T04:47:46.763" v="722"/>
          <ac:spMkLst>
            <pc:docMk/>
            <pc:sldMk cId="326572686" sldId="730"/>
            <ac:spMk id="10" creationId="{4C5297D4-1A90-BA7E-1EA2-3486955EA032}"/>
          </ac:spMkLst>
        </pc:spChg>
      </pc:sldChg>
      <pc:sldChg chg="modSp">
        <pc:chgData name="Yoel Kortick" userId="167978f5-7f40-4909-85d5-d4149554ad4e" providerId="ADAL" clId="{D12FE861-7B93-4B1C-9C4C-BEE5DB5254B9}" dt="2024-07-18T04:47:46.763" v="722"/>
        <pc:sldMkLst>
          <pc:docMk/>
          <pc:sldMk cId="914541578" sldId="731"/>
        </pc:sldMkLst>
        <pc:spChg chg="mod">
          <ac:chgData name="Yoel Kortick" userId="167978f5-7f40-4909-85d5-d4149554ad4e" providerId="ADAL" clId="{D12FE861-7B93-4B1C-9C4C-BEE5DB5254B9}" dt="2024-07-18T04:47:46.763" v="722"/>
          <ac:spMkLst>
            <pc:docMk/>
            <pc:sldMk cId="914541578" sldId="731"/>
            <ac:spMk id="10" creationId="{4C5297D4-1A90-BA7E-1EA2-3486955EA032}"/>
          </ac:spMkLst>
        </pc:spChg>
      </pc:sldChg>
      <pc:sldChg chg="modSp mod">
        <pc:chgData name="Yoel Kortick" userId="167978f5-7f40-4909-85d5-d4149554ad4e" providerId="ADAL" clId="{D12FE861-7B93-4B1C-9C4C-BEE5DB5254B9}" dt="2024-07-18T04:51:43.511" v="900" actId="255"/>
        <pc:sldMkLst>
          <pc:docMk/>
          <pc:sldMk cId="1763485071" sldId="732"/>
        </pc:sldMkLst>
        <pc:spChg chg="mod">
          <ac:chgData name="Yoel Kortick" userId="167978f5-7f40-4909-85d5-d4149554ad4e" providerId="ADAL" clId="{D12FE861-7B93-4B1C-9C4C-BEE5DB5254B9}" dt="2024-07-18T04:47:46.763" v="722"/>
          <ac:spMkLst>
            <pc:docMk/>
            <pc:sldMk cId="1763485071" sldId="732"/>
            <ac:spMk id="10" creationId="{4C5297D4-1A90-BA7E-1EA2-3486955EA032}"/>
          </ac:spMkLst>
        </pc:spChg>
        <pc:spChg chg="mod">
          <ac:chgData name="Yoel Kortick" userId="167978f5-7f40-4909-85d5-d4149554ad4e" providerId="ADAL" clId="{D12FE861-7B93-4B1C-9C4C-BEE5DB5254B9}" dt="2024-07-18T04:51:43.511" v="900" actId="255"/>
          <ac:spMkLst>
            <pc:docMk/>
            <pc:sldMk cId="1763485071" sldId="732"/>
            <ac:spMk id="11" creationId="{1ACE3884-5DD3-4F86-13C6-FF34F1D35C8C}"/>
          </ac:spMkLst>
        </pc:spChg>
      </pc:sldChg>
      <pc:sldChg chg="modSp">
        <pc:chgData name="Yoel Kortick" userId="167978f5-7f40-4909-85d5-d4149554ad4e" providerId="ADAL" clId="{D12FE861-7B93-4B1C-9C4C-BEE5DB5254B9}" dt="2024-07-18T04:47:46.763" v="722"/>
        <pc:sldMkLst>
          <pc:docMk/>
          <pc:sldMk cId="2144647236" sldId="733"/>
        </pc:sldMkLst>
        <pc:spChg chg="mod">
          <ac:chgData name="Yoel Kortick" userId="167978f5-7f40-4909-85d5-d4149554ad4e" providerId="ADAL" clId="{D12FE861-7B93-4B1C-9C4C-BEE5DB5254B9}" dt="2024-07-18T04:47:46.763" v="722"/>
          <ac:spMkLst>
            <pc:docMk/>
            <pc:sldMk cId="2144647236" sldId="733"/>
            <ac:spMk id="10" creationId="{4C5297D4-1A90-BA7E-1EA2-3486955EA032}"/>
          </ac:spMkLst>
        </pc:spChg>
      </pc:sldChg>
      <pc:sldChg chg="addSp modSp mod">
        <pc:chgData name="Yoel Kortick" userId="167978f5-7f40-4909-85d5-d4149554ad4e" providerId="ADAL" clId="{D12FE861-7B93-4B1C-9C4C-BEE5DB5254B9}" dt="2024-07-18T05:11:18.178" v="945" actId="20577"/>
        <pc:sldMkLst>
          <pc:docMk/>
          <pc:sldMk cId="3160629959" sldId="735"/>
        </pc:sldMkLst>
        <pc:spChg chg="add mod">
          <ac:chgData name="Yoel Kortick" userId="167978f5-7f40-4909-85d5-d4149554ad4e" providerId="ADAL" clId="{D12FE861-7B93-4B1C-9C4C-BEE5DB5254B9}" dt="2024-07-18T05:10:12.787" v="934" actId="1582"/>
          <ac:spMkLst>
            <pc:docMk/>
            <pc:sldMk cId="3160629959" sldId="735"/>
            <ac:spMk id="4" creationId="{ADCD49EE-F22C-7D6E-F14C-6BF392ACB24A}"/>
          </ac:spMkLst>
        </pc:spChg>
        <pc:spChg chg="add mod">
          <ac:chgData name="Yoel Kortick" userId="167978f5-7f40-4909-85d5-d4149554ad4e" providerId="ADAL" clId="{D12FE861-7B93-4B1C-9C4C-BEE5DB5254B9}" dt="2024-07-18T05:10:12.787" v="934" actId="1582"/>
          <ac:spMkLst>
            <pc:docMk/>
            <pc:sldMk cId="3160629959" sldId="735"/>
            <ac:spMk id="5" creationId="{48271E31-AEFC-325C-CAB0-98131B568E30}"/>
          </ac:spMkLst>
        </pc:spChg>
        <pc:spChg chg="add mod">
          <ac:chgData name="Yoel Kortick" userId="167978f5-7f40-4909-85d5-d4149554ad4e" providerId="ADAL" clId="{D12FE861-7B93-4B1C-9C4C-BEE5DB5254B9}" dt="2024-07-18T05:10:17.487" v="935" actId="14100"/>
          <ac:spMkLst>
            <pc:docMk/>
            <pc:sldMk cId="3160629959" sldId="735"/>
            <ac:spMk id="6" creationId="{890365C1-4751-8E5C-C64C-61C3BE9893FD}"/>
          </ac:spMkLst>
        </pc:spChg>
        <pc:spChg chg="mod">
          <ac:chgData name="Yoel Kortick" userId="167978f5-7f40-4909-85d5-d4149554ad4e" providerId="ADAL" clId="{D12FE861-7B93-4B1C-9C4C-BEE5DB5254B9}" dt="2024-07-18T05:11:18.178" v="945" actId="20577"/>
          <ac:spMkLst>
            <pc:docMk/>
            <pc:sldMk cId="3160629959" sldId="735"/>
            <ac:spMk id="10" creationId="{4C5297D4-1A90-BA7E-1EA2-3486955EA032}"/>
          </ac:spMkLst>
        </pc:spChg>
        <pc:spChg chg="mod">
          <ac:chgData name="Yoel Kortick" userId="167978f5-7f40-4909-85d5-d4149554ad4e" providerId="ADAL" clId="{D12FE861-7B93-4B1C-9C4C-BEE5DB5254B9}" dt="2024-07-18T04:53:28.595" v="922" actId="14100"/>
          <ac:spMkLst>
            <pc:docMk/>
            <pc:sldMk cId="3160629959" sldId="735"/>
            <ac:spMk id="11" creationId="{1ACE3884-5DD3-4F86-13C6-FF34F1D35C8C}"/>
          </ac:spMkLst>
        </pc:spChg>
        <pc:picChg chg="add mod">
          <ac:chgData name="Yoel Kortick" userId="167978f5-7f40-4909-85d5-d4149554ad4e" providerId="ADAL" clId="{D12FE861-7B93-4B1C-9C4C-BEE5DB5254B9}" dt="2024-07-18T05:09:11.565" v="926" actId="208"/>
          <ac:picMkLst>
            <pc:docMk/>
            <pc:sldMk cId="3160629959" sldId="735"/>
            <ac:picMk id="3" creationId="{39EC31CC-670B-A2D6-22E5-E1BABB1E23E1}"/>
          </ac:picMkLst>
        </pc:picChg>
        <pc:cxnChg chg="add mod">
          <ac:chgData name="Yoel Kortick" userId="167978f5-7f40-4909-85d5-d4149554ad4e" providerId="ADAL" clId="{D12FE861-7B93-4B1C-9C4C-BEE5DB5254B9}" dt="2024-07-18T05:10:17.487" v="935" actId="14100"/>
          <ac:cxnSpMkLst>
            <pc:docMk/>
            <pc:sldMk cId="3160629959" sldId="735"/>
            <ac:cxnSpMk id="7" creationId="{4BDA97CA-7611-E514-D156-36141E49FE40}"/>
          </ac:cxnSpMkLst>
        </pc:cxnChg>
      </pc:sldChg>
      <pc:sldChg chg="modSp">
        <pc:chgData name="Yoel Kortick" userId="167978f5-7f40-4909-85d5-d4149554ad4e" providerId="ADAL" clId="{D12FE861-7B93-4B1C-9C4C-BEE5DB5254B9}" dt="2024-07-18T04:47:46.763" v="722"/>
        <pc:sldMkLst>
          <pc:docMk/>
          <pc:sldMk cId="4139774847" sldId="736"/>
        </pc:sldMkLst>
        <pc:spChg chg="mod">
          <ac:chgData name="Yoel Kortick" userId="167978f5-7f40-4909-85d5-d4149554ad4e" providerId="ADAL" clId="{D12FE861-7B93-4B1C-9C4C-BEE5DB5254B9}" dt="2024-07-18T04:47:46.763" v="722"/>
          <ac:spMkLst>
            <pc:docMk/>
            <pc:sldMk cId="4139774847" sldId="736"/>
            <ac:spMk id="10" creationId="{4C5297D4-1A90-BA7E-1EA2-3486955EA032}"/>
          </ac:spMkLst>
        </pc:spChg>
      </pc:sldChg>
      <pc:sldChg chg="modSp">
        <pc:chgData name="Yoel Kortick" userId="167978f5-7f40-4909-85d5-d4149554ad4e" providerId="ADAL" clId="{D12FE861-7B93-4B1C-9C4C-BEE5DB5254B9}" dt="2024-07-18T04:47:46.763" v="722"/>
        <pc:sldMkLst>
          <pc:docMk/>
          <pc:sldMk cId="301571980" sldId="737"/>
        </pc:sldMkLst>
        <pc:spChg chg="mod">
          <ac:chgData name="Yoel Kortick" userId="167978f5-7f40-4909-85d5-d4149554ad4e" providerId="ADAL" clId="{D12FE861-7B93-4B1C-9C4C-BEE5DB5254B9}" dt="2024-07-18T04:47:46.763" v="722"/>
          <ac:spMkLst>
            <pc:docMk/>
            <pc:sldMk cId="301571980" sldId="737"/>
            <ac:spMk id="10" creationId="{4C5297D4-1A90-BA7E-1EA2-3486955EA032}"/>
          </ac:spMkLst>
        </pc:spChg>
      </pc:sldChg>
      <pc:sldChg chg="modSp">
        <pc:chgData name="Yoel Kortick" userId="167978f5-7f40-4909-85d5-d4149554ad4e" providerId="ADAL" clId="{D12FE861-7B93-4B1C-9C4C-BEE5DB5254B9}" dt="2024-07-18T04:47:46.763" v="722"/>
        <pc:sldMkLst>
          <pc:docMk/>
          <pc:sldMk cId="3554703128" sldId="738"/>
        </pc:sldMkLst>
        <pc:spChg chg="mod">
          <ac:chgData name="Yoel Kortick" userId="167978f5-7f40-4909-85d5-d4149554ad4e" providerId="ADAL" clId="{D12FE861-7B93-4B1C-9C4C-BEE5DB5254B9}" dt="2024-07-18T04:47:46.763" v="722"/>
          <ac:spMkLst>
            <pc:docMk/>
            <pc:sldMk cId="3554703128" sldId="738"/>
            <ac:spMk id="10" creationId="{4C5297D4-1A90-BA7E-1EA2-3486955EA032}"/>
          </ac:spMkLst>
        </pc:spChg>
      </pc:sldChg>
      <pc:sldChg chg="modSp">
        <pc:chgData name="Yoel Kortick" userId="167978f5-7f40-4909-85d5-d4149554ad4e" providerId="ADAL" clId="{D12FE861-7B93-4B1C-9C4C-BEE5DB5254B9}" dt="2024-07-18T04:47:46.763" v="722"/>
        <pc:sldMkLst>
          <pc:docMk/>
          <pc:sldMk cId="2001287940" sldId="739"/>
        </pc:sldMkLst>
        <pc:spChg chg="mod">
          <ac:chgData name="Yoel Kortick" userId="167978f5-7f40-4909-85d5-d4149554ad4e" providerId="ADAL" clId="{D12FE861-7B93-4B1C-9C4C-BEE5DB5254B9}" dt="2024-07-18T04:47:46.763" v="722"/>
          <ac:spMkLst>
            <pc:docMk/>
            <pc:sldMk cId="2001287940" sldId="739"/>
            <ac:spMk id="10" creationId="{4C5297D4-1A90-BA7E-1EA2-3486955EA032}"/>
          </ac:spMkLst>
        </pc:spChg>
      </pc:sldChg>
      <pc:sldChg chg="modSp">
        <pc:chgData name="Yoel Kortick" userId="167978f5-7f40-4909-85d5-d4149554ad4e" providerId="ADAL" clId="{D12FE861-7B93-4B1C-9C4C-BEE5DB5254B9}" dt="2024-07-18T04:47:46.763" v="722"/>
        <pc:sldMkLst>
          <pc:docMk/>
          <pc:sldMk cId="4191286983" sldId="740"/>
        </pc:sldMkLst>
        <pc:spChg chg="mod">
          <ac:chgData name="Yoel Kortick" userId="167978f5-7f40-4909-85d5-d4149554ad4e" providerId="ADAL" clId="{D12FE861-7B93-4B1C-9C4C-BEE5DB5254B9}" dt="2024-07-18T04:47:46.763" v="722"/>
          <ac:spMkLst>
            <pc:docMk/>
            <pc:sldMk cId="4191286983" sldId="740"/>
            <ac:spMk id="10" creationId="{4C5297D4-1A90-BA7E-1EA2-3486955EA032}"/>
          </ac:spMkLst>
        </pc:spChg>
      </pc:sldChg>
      <pc:sldChg chg="modSp">
        <pc:chgData name="Yoel Kortick" userId="167978f5-7f40-4909-85d5-d4149554ad4e" providerId="ADAL" clId="{D12FE861-7B93-4B1C-9C4C-BEE5DB5254B9}" dt="2024-07-18T04:47:46.763" v="722"/>
        <pc:sldMkLst>
          <pc:docMk/>
          <pc:sldMk cId="324569385" sldId="741"/>
        </pc:sldMkLst>
        <pc:spChg chg="mod">
          <ac:chgData name="Yoel Kortick" userId="167978f5-7f40-4909-85d5-d4149554ad4e" providerId="ADAL" clId="{D12FE861-7B93-4B1C-9C4C-BEE5DB5254B9}" dt="2024-07-18T04:47:46.763" v="722"/>
          <ac:spMkLst>
            <pc:docMk/>
            <pc:sldMk cId="324569385" sldId="741"/>
            <ac:spMk id="10" creationId="{4C5297D4-1A90-BA7E-1EA2-3486955EA032}"/>
          </ac:spMkLst>
        </pc:spChg>
      </pc:sldChg>
      <pc:sldChg chg="modSp">
        <pc:chgData name="Yoel Kortick" userId="167978f5-7f40-4909-85d5-d4149554ad4e" providerId="ADAL" clId="{D12FE861-7B93-4B1C-9C4C-BEE5DB5254B9}" dt="2024-07-18T04:47:46.763" v="722"/>
        <pc:sldMkLst>
          <pc:docMk/>
          <pc:sldMk cId="2250417855" sldId="742"/>
        </pc:sldMkLst>
        <pc:spChg chg="mod">
          <ac:chgData name="Yoel Kortick" userId="167978f5-7f40-4909-85d5-d4149554ad4e" providerId="ADAL" clId="{D12FE861-7B93-4B1C-9C4C-BEE5DB5254B9}" dt="2024-07-18T04:47:46.763" v="722"/>
          <ac:spMkLst>
            <pc:docMk/>
            <pc:sldMk cId="2250417855" sldId="742"/>
            <ac:spMk id="10" creationId="{4C5297D4-1A90-BA7E-1EA2-3486955EA032}"/>
          </ac:spMkLst>
        </pc:spChg>
      </pc:sldChg>
      <pc:sldChg chg="modSp">
        <pc:chgData name="Yoel Kortick" userId="167978f5-7f40-4909-85d5-d4149554ad4e" providerId="ADAL" clId="{D12FE861-7B93-4B1C-9C4C-BEE5DB5254B9}" dt="2024-07-18T04:47:46.763" v="722"/>
        <pc:sldMkLst>
          <pc:docMk/>
          <pc:sldMk cId="6338821" sldId="743"/>
        </pc:sldMkLst>
        <pc:spChg chg="mod">
          <ac:chgData name="Yoel Kortick" userId="167978f5-7f40-4909-85d5-d4149554ad4e" providerId="ADAL" clId="{D12FE861-7B93-4B1C-9C4C-BEE5DB5254B9}" dt="2024-07-18T04:47:46.763" v="722"/>
          <ac:spMkLst>
            <pc:docMk/>
            <pc:sldMk cId="6338821" sldId="743"/>
            <ac:spMk id="10" creationId="{4C5297D4-1A90-BA7E-1EA2-3486955EA032}"/>
          </ac:spMkLst>
        </pc:spChg>
      </pc:sldChg>
      <pc:sldChg chg="modSp mod">
        <pc:chgData name="Yoel Kortick" userId="167978f5-7f40-4909-85d5-d4149554ad4e" providerId="ADAL" clId="{D12FE861-7B93-4B1C-9C4C-BEE5DB5254B9}" dt="2024-07-18T05:11:27.062" v="954" actId="20577"/>
        <pc:sldMkLst>
          <pc:docMk/>
          <pc:sldMk cId="255888119" sldId="744"/>
        </pc:sldMkLst>
        <pc:spChg chg="mod">
          <ac:chgData name="Yoel Kortick" userId="167978f5-7f40-4909-85d5-d4149554ad4e" providerId="ADAL" clId="{D12FE861-7B93-4B1C-9C4C-BEE5DB5254B9}" dt="2024-07-18T05:11:27.062" v="954" actId="20577"/>
          <ac:spMkLst>
            <pc:docMk/>
            <pc:sldMk cId="255888119" sldId="744"/>
            <ac:spMk id="10" creationId="{4C5297D4-1A90-BA7E-1EA2-3486955EA032}"/>
          </ac:spMkLst>
        </pc:spChg>
      </pc:sldChg>
      <pc:sldChg chg="modSp">
        <pc:chgData name="Yoel Kortick" userId="167978f5-7f40-4909-85d5-d4149554ad4e" providerId="ADAL" clId="{D12FE861-7B93-4B1C-9C4C-BEE5DB5254B9}" dt="2024-07-18T04:47:46.763" v="722"/>
        <pc:sldMkLst>
          <pc:docMk/>
          <pc:sldMk cId="1201906778" sldId="745"/>
        </pc:sldMkLst>
        <pc:spChg chg="mod">
          <ac:chgData name="Yoel Kortick" userId="167978f5-7f40-4909-85d5-d4149554ad4e" providerId="ADAL" clId="{D12FE861-7B93-4B1C-9C4C-BEE5DB5254B9}" dt="2024-07-18T04:47:46.763" v="722"/>
          <ac:spMkLst>
            <pc:docMk/>
            <pc:sldMk cId="1201906778" sldId="745"/>
            <ac:spMk id="10" creationId="{4C5297D4-1A90-BA7E-1EA2-3486955EA032}"/>
          </ac:spMkLst>
        </pc:spChg>
      </pc:sldChg>
      <pc:sldChg chg="modSp add mod">
        <pc:chgData name="Yoel Kortick" userId="167978f5-7f40-4909-85d5-d4149554ad4e" providerId="ADAL" clId="{D12FE861-7B93-4B1C-9C4C-BEE5DB5254B9}" dt="2024-07-18T04:32:09.376" v="721" actId="12"/>
        <pc:sldMkLst>
          <pc:docMk/>
          <pc:sldMk cId="1267169354" sldId="824"/>
        </pc:sldMkLst>
        <pc:spChg chg="mod">
          <ac:chgData name="Yoel Kortick" userId="167978f5-7f40-4909-85d5-d4149554ad4e" providerId="ADAL" clId="{D12FE861-7B93-4B1C-9C4C-BEE5DB5254B9}" dt="2024-07-18T04:28:40.866" v="624" actId="20577"/>
          <ac:spMkLst>
            <pc:docMk/>
            <pc:sldMk cId="1267169354" sldId="824"/>
            <ac:spMk id="5" creationId="{3C5B1970-55DC-9B2D-ED4E-0D46C9D173B4}"/>
          </ac:spMkLst>
        </pc:spChg>
        <pc:graphicFrameChg chg="mod modGraphic">
          <ac:chgData name="Yoel Kortick" userId="167978f5-7f40-4909-85d5-d4149554ad4e" providerId="ADAL" clId="{D12FE861-7B93-4B1C-9C4C-BEE5DB5254B9}" dt="2024-07-18T04:32:09.376" v="721" actId="12"/>
          <ac:graphicFrameMkLst>
            <pc:docMk/>
            <pc:sldMk cId="1267169354" sldId="824"/>
            <ac:graphicFrameMk id="2" creationId="{A3ACD66A-D5F0-A687-DE27-353B540CF386}"/>
          </ac:graphicFrameMkLst>
        </pc:graphicFrameChg>
      </pc:sldChg>
      <pc:sldChg chg="add del">
        <pc:chgData name="Yoel Kortick" userId="167978f5-7f40-4909-85d5-d4149554ad4e" providerId="ADAL" clId="{D12FE861-7B93-4B1C-9C4C-BEE5DB5254B9}" dt="2024-07-18T04:30:56.603" v="690" actId="47"/>
        <pc:sldMkLst>
          <pc:docMk/>
          <pc:sldMk cId="807234773" sldId="825"/>
        </pc:sldMkLst>
      </pc:sldChg>
      <pc:sldChg chg="modSp add mod ord">
        <pc:chgData name="Yoel Kortick" userId="167978f5-7f40-4909-85d5-d4149554ad4e" providerId="ADAL" clId="{D12FE861-7B93-4B1C-9C4C-BEE5DB5254B9}" dt="2024-07-18T04:52:26.975" v="903"/>
        <pc:sldMkLst>
          <pc:docMk/>
          <pc:sldMk cId="2075213306" sldId="825"/>
        </pc:sldMkLst>
        <pc:spChg chg="mod">
          <ac:chgData name="Yoel Kortick" userId="167978f5-7f40-4909-85d5-d4149554ad4e" providerId="ADAL" clId="{D12FE861-7B93-4B1C-9C4C-BEE5DB5254B9}" dt="2024-07-18T04:52:19.647" v="901"/>
          <ac:spMkLst>
            <pc:docMk/>
            <pc:sldMk cId="2075213306" sldId="825"/>
            <ac:spMk id="11" creationId="{1ACE3884-5DD3-4F86-13C6-FF34F1D35C8C}"/>
          </ac:spMkLst>
        </pc:spChg>
      </pc:sldChg>
      <pc:sldChg chg="modSp add mod">
        <pc:chgData name="Yoel Kortick" userId="167978f5-7f40-4909-85d5-d4149554ad4e" providerId="ADAL" clId="{D12FE861-7B93-4B1C-9C4C-BEE5DB5254B9}" dt="2024-07-18T04:51:30.775" v="898" actId="6549"/>
        <pc:sldMkLst>
          <pc:docMk/>
          <pc:sldMk cId="3542413701" sldId="826"/>
        </pc:sldMkLst>
        <pc:spChg chg="mod">
          <ac:chgData name="Yoel Kortick" userId="167978f5-7f40-4909-85d5-d4149554ad4e" providerId="ADAL" clId="{D12FE861-7B93-4B1C-9C4C-BEE5DB5254B9}" dt="2024-07-18T04:51:30.775" v="898" actId="6549"/>
          <ac:spMkLst>
            <pc:docMk/>
            <pc:sldMk cId="3542413701" sldId="826"/>
            <ac:spMk id="11" creationId="{1ACE3884-5DD3-4F86-13C6-FF34F1D35C8C}"/>
          </ac:spMkLst>
        </pc:spChg>
      </pc:sldChg>
    </pc:docChg>
  </pc:docChgLst>
  <pc:docChgLst>
    <pc:chgData name="Yoel Kortick" userId="167978f5-7f40-4909-85d5-d4149554ad4e" providerId="ADAL" clId="{ADFE85AB-093E-431A-ABD3-45CBC31C020E}"/>
    <pc:docChg chg="undo custSel addSld delSld modSld modSection">
      <pc:chgData name="Yoel Kortick" userId="167978f5-7f40-4909-85d5-d4149554ad4e" providerId="ADAL" clId="{ADFE85AB-093E-431A-ABD3-45CBC31C020E}" dt="2024-07-19T03:14:53.851" v="2365" actId="20577"/>
      <pc:docMkLst>
        <pc:docMk/>
      </pc:docMkLst>
      <pc:sldChg chg="del">
        <pc:chgData name="Yoel Kortick" userId="167978f5-7f40-4909-85d5-d4149554ad4e" providerId="ADAL" clId="{ADFE85AB-093E-431A-ABD3-45CBC31C020E}" dt="2024-07-18T05:14:37.670" v="22" actId="47"/>
        <pc:sldMkLst>
          <pc:docMk/>
          <pc:sldMk cId="1745681045" sldId="397"/>
        </pc:sldMkLst>
      </pc:sldChg>
      <pc:sldChg chg="modSp mod">
        <pc:chgData name="Yoel Kortick" userId="167978f5-7f40-4909-85d5-d4149554ad4e" providerId="ADAL" clId="{ADFE85AB-093E-431A-ABD3-45CBC31C020E}" dt="2024-07-18T05:14:07.538" v="21" actId="20577"/>
        <pc:sldMkLst>
          <pc:docMk/>
          <pc:sldMk cId="2594056538" sldId="647"/>
        </pc:sldMkLst>
        <pc:spChg chg="mod">
          <ac:chgData name="Yoel Kortick" userId="167978f5-7f40-4909-85d5-d4149554ad4e" providerId="ADAL" clId="{ADFE85AB-093E-431A-ABD3-45CBC31C020E}" dt="2024-07-18T05:14:07.538" v="21" actId="20577"/>
          <ac:spMkLst>
            <pc:docMk/>
            <pc:sldMk cId="2594056538" sldId="647"/>
            <ac:spMk id="22" creationId="{9B5F582B-23AB-6B01-E863-A0F17C002003}"/>
          </ac:spMkLst>
        </pc:spChg>
      </pc:sldChg>
      <pc:sldChg chg="modSp mod">
        <pc:chgData name="Yoel Kortick" userId="167978f5-7f40-4909-85d5-d4149554ad4e" providerId="ADAL" clId="{ADFE85AB-093E-431A-ABD3-45CBC31C020E}" dt="2024-07-18T11:49:19.889" v="2356" actId="20577"/>
        <pc:sldMkLst>
          <pc:docMk/>
          <pc:sldMk cId="2401584553" sldId="696"/>
        </pc:sldMkLst>
        <pc:spChg chg="mod">
          <ac:chgData name="Yoel Kortick" userId="167978f5-7f40-4909-85d5-d4149554ad4e" providerId="ADAL" clId="{ADFE85AB-093E-431A-ABD3-45CBC31C020E}" dt="2024-07-18T11:49:19.889" v="2356" actId="20577"/>
          <ac:spMkLst>
            <pc:docMk/>
            <pc:sldMk cId="2401584553" sldId="696"/>
            <ac:spMk id="6" creationId="{65F3B852-286D-55BD-2B1D-F4756EAB082C}"/>
          </ac:spMkLst>
        </pc:spChg>
      </pc:sldChg>
      <pc:sldChg chg="del">
        <pc:chgData name="Yoel Kortick" userId="167978f5-7f40-4909-85d5-d4149554ad4e" providerId="ADAL" clId="{ADFE85AB-093E-431A-ABD3-45CBC31C020E}" dt="2024-07-18T05:14:38.453" v="23" actId="47"/>
        <pc:sldMkLst>
          <pc:docMk/>
          <pc:sldMk cId="1147505631" sldId="726"/>
        </pc:sldMkLst>
      </pc:sldChg>
      <pc:sldChg chg="del">
        <pc:chgData name="Yoel Kortick" userId="167978f5-7f40-4909-85d5-d4149554ad4e" providerId="ADAL" clId="{ADFE85AB-093E-431A-ABD3-45CBC31C020E}" dt="2024-07-18T05:14:39.809" v="24" actId="47"/>
        <pc:sldMkLst>
          <pc:docMk/>
          <pc:sldMk cId="990405921" sldId="727"/>
        </pc:sldMkLst>
      </pc:sldChg>
      <pc:sldChg chg="del">
        <pc:chgData name="Yoel Kortick" userId="167978f5-7f40-4909-85d5-d4149554ad4e" providerId="ADAL" clId="{ADFE85AB-093E-431A-ABD3-45CBC31C020E}" dt="2024-07-18T05:14:42.564" v="26" actId="47"/>
        <pc:sldMkLst>
          <pc:docMk/>
          <pc:sldMk cId="1200987725" sldId="728"/>
        </pc:sldMkLst>
      </pc:sldChg>
      <pc:sldChg chg="del">
        <pc:chgData name="Yoel Kortick" userId="167978f5-7f40-4909-85d5-d4149554ad4e" providerId="ADAL" clId="{ADFE85AB-093E-431A-ABD3-45CBC31C020E}" dt="2024-07-18T05:48:48.197" v="250" actId="47"/>
        <pc:sldMkLst>
          <pc:docMk/>
          <pc:sldMk cId="3487579438" sldId="729"/>
        </pc:sldMkLst>
      </pc:sldChg>
      <pc:sldChg chg="del">
        <pc:chgData name="Yoel Kortick" userId="167978f5-7f40-4909-85d5-d4149554ad4e" providerId="ADAL" clId="{ADFE85AB-093E-431A-ABD3-45CBC31C020E}" dt="2024-07-18T05:48:48.197" v="250" actId="47"/>
        <pc:sldMkLst>
          <pc:docMk/>
          <pc:sldMk cId="326572686" sldId="730"/>
        </pc:sldMkLst>
      </pc:sldChg>
      <pc:sldChg chg="del">
        <pc:chgData name="Yoel Kortick" userId="167978f5-7f40-4909-85d5-d4149554ad4e" providerId="ADAL" clId="{ADFE85AB-093E-431A-ABD3-45CBC31C020E}" dt="2024-07-18T05:48:48.197" v="250" actId="47"/>
        <pc:sldMkLst>
          <pc:docMk/>
          <pc:sldMk cId="914541578" sldId="731"/>
        </pc:sldMkLst>
      </pc:sldChg>
      <pc:sldChg chg="modSp mod">
        <pc:chgData name="Yoel Kortick" userId="167978f5-7f40-4909-85d5-d4149554ad4e" providerId="ADAL" clId="{ADFE85AB-093E-431A-ABD3-45CBC31C020E}" dt="2024-07-18T05:14:50.849" v="38" actId="20577"/>
        <pc:sldMkLst>
          <pc:docMk/>
          <pc:sldMk cId="1763485071" sldId="732"/>
        </pc:sldMkLst>
        <pc:spChg chg="mod">
          <ac:chgData name="Yoel Kortick" userId="167978f5-7f40-4909-85d5-d4149554ad4e" providerId="ADAL" clId="{ADFE85AB-093E-431A-ABD3-45CBC31C020E}" dt="2024-07-18T05:14:50.849" v="38" actId="20577"/>
          <ac:spMkLst>
            <pc:docMk/>
            <pc:sldMk cId="1763485071" sldId="732"/>
            <ac:spMk id="10" creationId="{4C5297D4-1A90-BA7E-1EA2-3486955EA032}"/>
          </ac:spMkLst>
        </pc:spChg>
      </pc:sldChg>
      <pc:sldChg chg="del">
        <pc:chgData name="Yoel Kortick" userId="167978f5-7f40-4909-85d5-d4149554ad4e" providerId="ADAL" clId="{ADFE85AB-093E-431A-ABD3-45CBC31C020E}" dt="2024-07-18T05:48:48.197" v="250" actId="47"/>
        <pc:sldMkLst>
          <pc:docMk/>
          <pc:sldMk cId="2144647236" sldId="733"/>
        </pc:sldMkLst>
      </pc:sldChg>
      <pc:sldChg chg="addSp delSp modSp mod">
        <pc:chgData name="Yoel Kortick" userId="167978f5-7f40-4909-85d5-d4149554ad4e" providerId="ADAL" clId="{ADFE85AB-093E-431A-ABD3-45CBC31C020E}" dt="2024-07-19T03:13:31.288" v="2358" actId="11529"/>
        <pc:sldMkLst>
          <pc:docMk/>
          <pc:sldMk cId="3160629959" sldId="735"/>
        </pc:sldMkLst>
        <pc:spChg chg="add">
          <ac:chgData name="Yoel Kortick" userId="167978f5-7f40-4909-85d5-d4149554ad4e" providerId="ADAL" clId="{ADFE85AB-093E-431A-ABD3-45CBC31C020E}" dt="2024-07-19T03:13:31.288" v="2358" actId="11529"/>
          <ac:spMkLst>
            <pc:docMk/>
            <pc:sldMk cId="3160629959" sldId="735"/>
            <ac:spMk id="2" creationId="{DC22111A-58E8-013A-CAEE-4C52F65CB5CF}"/>
          </ac:spMkLst>
        </pc:spChg>
        <pc:spChg chg="mod">
          <ac:chgData name="Yoel Kortick" userId="167978f5-7f40-4909-85d5-d4149554ad4e" providerId="ADAL" clId="{ADFE85AB-093E-431A-ABD3-45CBC31C020E}" dt="2024-07-18T07:18:44.561" v="856" actId="1037"/>
          <ac:spMkLst>
            <pc:docMk/>
            <pc:sldMk cId="3160629959" sldId="735"/>
            <ac:spMk id="4" creationId="{ADCD49EE-F22C-7D6E-F14C-6BF392ACB24A}"/>
          </ac:spMkLst>
        </pc:spChg>
        <pc:spChg chg="mod">
          <ac:chgData name="Yoel Kortick" userId="167978f5-7f40-4909-85d5-d4149554ad4e" providerId="ADAL" clId="{ADFE85AB-093E-431A-ABD3-45CBC31C020E}" dt="2024-07-18T07:18:56.984" v="862" actId="1036"/>
          <ac:spMkLst>
            <pc:docMk/>
            <pc:sldMk cId="3160629959" sldId="735"/>
            <ac:spMk id="5" creationId="{48271E31-AEFC-325C-CAB0-98131B568E30}"/>
          </ac:spMkLst>
        </pc:spChg>
        <pc:spChg chg="mod">
          <ac:chgData name="Yoel Kortick" userId="167978f5-7f40-4909-85d5-d4149554ad4e" providerId="ADAL" clId="{ADFE85AB-093E-431A-ABD3-45CBC31C020E}" dt="2024-07-18T07:18:28.982" v="844" actId="1076"/>
          <ac:spMkLst>
            <pc:docMk/>
            <pc:sldMk cId="3160629959" sldId="735"/>
            <ac:spMk id="6" creationId="{890365C1-4751-8E5C-C64C-61C3BE9893FD}"/>
          </ac:spMkLst>
        </pc:spChg>
        <pc:spChg chg="mod">
          <ac:chgData name="Yoel Kortick" userId="167978f5-7f40-4909-85d5-d4149554ad4e" providerId="ADAL" clId="{ADFE85AB-093E-431A-ABD3-45CBC31C020E}" dt="2024-07-18T05:15:22.574" v="76" actId="20577"/>
          <ac:spMkLst>
            <pc:docMk/>
            <pc:sldMk cId="3160629959" sldId="735"/>
            <ac:spMk id="10" creationId="{4C5297D4-1A90-BA7E-1EA2-3486955EA032}"/>
          </ac:spMkLst>
        </pc:spChg>
        <pc:spChg chg="mod">
          <ac:chgData name="Yoel Kortick" userId="167978f5-7f40-4909-85d5-d4149554ad4e" providerId="ADAL" clId="{ADFE85AB-093E-431A-ABD3-45CBC31C020E}" dt="2024-07-18T07:17:58.288" v="743" actId="20577"/>
          <ac:spMkLst>
            <pc:docMk/>
            <pc:sldMk cId="3160629959" sldId="735"/>
            <ac:spMk id="11" creationId="{1ACE3884-5DD3-4F86-13C6-FF34F1D35C8C}"/>
          </ac:spMkLst>
        </pc:spChg>
        <pc:picChg chg="del">
          <ac:chgData name="Yoel Kortick" userId="167978f5-7f40-4909-85d5-d4149554ad4e" providerId="ADAL" clId="{ADFE85AB-093E-431A-ABD3-45CBC31C020E}" dt="2024-07-18T07:17:34.071" v="735" actId="478"/>
          <ac:picMkLst>
            <pc:docMk/>
            <pc:sldMk cId="3160629959" sldId="735"/>
            <ac:picMk id="3" creationId="{39EC31CC-670B-A2D6-22E5-E1BABB1E23E1}"/>
          </ac:picMkLst>
        </pc:picChg>
        <pc:picChg chg="add del mod ord">
          <ac:chgData name="Yoel Kortick" userId="167978f5-7f40-4909-85d5-d4149554ad4e" providerId="ADAL" clId="{ADFE85AB-093E-431A-ABD3-45CBC31C020E}" dt="2024-07-19T03:13:23.940" v="2357" actId="167"/>
          <ac:picMkLst>
            <pc:docMk/>
            <pc:sldMk cId="3160629959" sldId="735"/>
            <ac:picMk id="8" creationId="{C5B3BD6B-3AA6-B207-A046-5BFA25ACE063}"/>
          </ac:picMkLst>
        </pc:picChg>
        <pc:cxnChg chg="mod">
          <ac:chgData name="Yoel Kortick" userId="167978f5-7f40-4909-85d5-d4149554ad4e" providerId="ADAL" clId="{ADFE85AB-093E-431A-ABD3-45CBC31C020E}" dt="2024-07-18T07:18:24.137" v="843" actId="1076"/>
          <ac:cxnSpMkLst>
            <pc:docMk/>
            <pc:sldMk cId="3160629959" sldId="735"/>
            <ac:cxnSpMk id="7" creationId="{4BDA97CA-7611-E514-D156-36141E49FE40}"/>
          </ac:cxnSpMkLst>
        </pc:cxnChg>
      </pc:sldChg>
      <pc:sldChg chg="del">
        <pc:chgData name="Yoel Kortick" userId="167978f5-7f40-4909-85d5-d4149554ad4e" providerId="ADAL" clId="{ADFE85AB-093E-431A-ABD3-45CBC31C020E}" dt="2024-07-18T05:48:48.197" v="250" actId="47"/>
        <pc:sldMkLst>
          <pc:docMk/>
          <pc:sldMk cId="4139774847" sldId="736"/>
        </pc:sldMkLst>
      </pc:sldChg>
      <pc:sldChg chg="del">
        <pc:chgData name="Yoel Kortick" userId="167978f5-7f40-4909-85d5-d4149554ad4e" providerId="ADAL" clId="{ADFE85AB-093E-431A-ABD3-45CBC31C020E}" dt="2024-07-18T05:48:48.197" v="250" actId="47"/>
        <pc:sldMkLst>
          <pc:docMk/>
          <pc:sldMk cId="301571980" sldId="737"/>
        </pc:sldMkLst>
      </pc:sldChg>
      <pc:sldChg chg="del">
        <pc:chgData name="Yoel Kortick" userId="167978f5-7f40-4909-85d5-d4149554ad4e" providerId="ADAL" clId="{ADFE85AB-093E-431A-ABD3-45CBC31C020E}" dt="2024-07-18T05:48:48.197" v="250" actId="47"/>
        <pc:sldMkLst>
          <pc:docMk/>
          <pc:sldMk cId="3554703128" sldId="738"/>
        </pc:sldMkLst>
      </pc:sldChg>
      <pc:sldChg chg="del">
        <pc:chgData name="Yoel Kortick" userId="167978f5-7f40-4909-85d5-d4149554ad4e" providerId="ADAL" clId="{ADFE85AB-093E-431A-ABD3-45CBC31C020E}" dt="2024-07-18T05:48:48.197" v="250" actId="47"/>
        <pc:sldMkLst>
          <pc:docMk/>
          <pc:sldMk cId="2001287940" sldId="739"/>
        </pc:sldMkLst>
      </pc:sldChg>
      <pc:sldChg chg="del">
        <pc:chgData name="Yoel Kortick" userId="167978f5-7f40-4909-85d5-d4149554ad4e" providerId="ADAL" clId="{ADFE85AB-093E-431A-ABD3-45CBC31C020E}" dt="2024-07-18T05:48:48.197" v="250" actId="47"/>
        <pc:sldMkLst>
          <pc:docMk/>
          <pc:sldMk cId="4191286983" sldId="740"/>
        </pc:sldMkLst>
      </pc:sldChg>
      <pc:sldChg chg="del">
        <pc:chgData name="Yoel Kortick" userId="167978f5-7f40-4909-85d5-d4149554ad4e" providerId="ADAL" clId="{ADFE85AB-093E-431A-ABD3-45CBC31C020E}" dt="2024-07-18T05:48:48.197" v="250" actId="47"/>
        <pc:sldMkLst>
          <pc:docMk/>
          <pc:sldMk cId="324569385" sldId="741"/>
        </pc:sldMkLst>
      </pc:sldChg>
      <pc:sldChg chg="del">
        <pc:chgData name="Yoel Kortick" userId="167978f5-7f40-4909-85d5-d4149554ad4e" providerId="ADAL" clId="{ADFE85AB-093E-431A-ABD3-45CBC31C020E}" dt="2024-07-18T05:48:48.197" v="250" actId="47"/>
        <pc:sldMkLst>
          <pc:docMk/>
          <pc:sldMk cId="2250417855" sldId="742"/>
        </pc:sldMkLst>
      </pc:sldChg>
      <pc:sldChg chg="del">
        <pc:chgData name="Yoel Kortick" userId="167978f5-7f40-4909-85d5-d4149554ad4e" providerId="ADAL" clId="{ADFE85AB-093E-431A-ABD3-45CBC31C020E}" dt="2024-07-18T05:48:48.197" v="250" actId="47"/>
        <pc:sldMkLst>
          <pc:docMk/>
          <pc:sldMk cId="6338821" sldId="743"/>
        </pc:sldMkLst>
      </pc:sldChg>
      <pc:sldChg chg="modSp mod">
        <pc:chgData name="Yoel Kortick" userId="167978f5-7f40-4909-85d5-d4149554ad4e" providerId="ADAL" clId="{ADFE85AB-093E-431A-ABD3-45CBC31C020E}" dt="2024-07-18T05:17:04.698" v="100" actId="255"/>
        <pc:sldMkLst>
          <pc:docMk/>
          <pc:sldMk cId="255888119" sldId="744"/>
        </pc:sldMkLst>
        <pc:spChg chg="mod">
          <ac:chgData name="Yoel Kortick" userId="167978f5-7f40-4909-85d5-d4149554ad4e" providerId="ADAL" clId="{ADFE85AB-093E-431A-ABD3-45CBC31C020E}" dt="2024-07-18T05:16:01.939" v="96" actId="6549"/>
          <ac:spMkLst>
            <pc:docMk/>
            <pc:sldMk cId="255888119" sldId="744"/>
            <ac:spMk id="10" creationId="{4C5297D4-1A90-BA7E-1EA2-3486955EA032}"/>
          </ac:spMkLst>
        </pc:spChg>
        <pc:spChg chg="mod">
          <ac:chgData name="Yoel Kortick" userId="167978f5-7f40-4909-85d5-d4149554ad4e" providerId="ADAL" clId="{ADFE85AB-093E-431A-ABD3-45CBC31C020E}" dt="2024-07-18T05:17:04.698" v="100" actId="255"/>
          <ac:spMkLst>
            <pc:docMk/>
            <pc:sldMk cId="255888119" sldId="744"/>
            <ac:spMk id="11" creationId="{1ACE3884-5DD3-4F86-13C6-FF34F1D35C8C}"/>
          </ac:spMkLst>
        </pc:spChg>
      </pc:sldChg>
      <pc:sldChg chg="del">
        <pc:chgData name="Yoel Kortick" userId="167978f5-7f40-4909-85d5-d4149554ad4e" providerId="ADAL" clId="{ADFE85AB-093E-431A-ABD3-45CBC31C020E}" dt="2024-07-18T05:48:48.197" v="250" actId="47"/>
        <pc:sldMkLst>
          <pc:docMk/>
          <pc:sldMk cId="1201906778" sldId="745"/>
        </pc:sldMkLst>
      </pc:sldChg>
      <pc:sldChg chg="modSp">
        <pc:chgData name="Yoel Kortick" userId="167978f5-7f40-4909-85d5-d4149554ad4e" providerId="ADAL" clId="{ADFE85AB-093E-431A-ABD3-45CBC31C020E}" dt="2024-07-18T05:49:15.882" v="251"/>
        <pc:sldMkLst>
          <pc:docMk/>
          <pc:sldMk cId="3942690071" sldId="746"/>
        </pc:sldMkLst>
        <pc:spChg chg="mod">
          <ac:chgData name="Yoel Kortick" userId="167978f5-7f40-4909-85d5-d4149554ad4e" providerId="ADAL" clId="{ADFE85AB-093E-431A-ABD3-45CBC31C020E}" dt="2024-07-18T05:49:15.882" v="251"/>
          <ac:spMkLst>
            <pc:docMk/>
            <pc:sldMk cId="3942690071" sldId="746"/>
            <ac:spMk id="13" creationId="{F4F9CE6C-EB7E-DBFE-C77E-B97A93A03817}"/>
          </ac:spMkLst>
        </pc:spChg>
      </pc:sldChg>
      <pc:sldChg chg="addSp delSp modSp mod">
        <pc:chgData name="Yoel Kortick" userId="167978f5-7f40-4909-85d5-d4149554ad4e" providerId="ADAL" clId="{ADFE85AB-093E-431A-ABD3-45CBC31C020E}" dt="2024-07-18T07:24:29.813" v="970" actId="14100"/>
        <pc:sldMkLst>
          <pc:docMk/>
          <pc:sldMk cId="3537061899" sldId="747"/>
        </pc:sldMkLst>
        <pc:spChg chg="add mod">
          <ac:chgData name="Yoel Kortick" userId="167978f5-7f40-4909-85d5-d4149554ad4e" providerId="ADAL" clId="{ADFE85AB-093E-431A-ABD3-45CBC31C020E}" dt="2024-07-18T07:24:29.813" v="970" actId="14100"/>
          <ac:spMkLst>
            <pc:docMk/>
            <pc:sldMk cId="3537061899" sldId="747"/>
            <ac:spMk id="4" creationId="{91AB4137-DAFC-842B-4344-7262289AE0BD}"/>
          </ac:spMkLst>
        </pc:spChg>
        <pc:spChg chg="mod">
          <ac:chgData name="Yoel Kortick" userId="167978f5-7f40-4909-85d5-d4149554ad4e" providerId="ADAL" clId="{ADFE85AB-093E-431A-ABD3-45CBC31C020E}" dt="2024-07-18T05:49:15.882" v="251"/>
          <ac:spMkLst>
            <pc:docMk/>
            <pc:sldMk cId="3537061899" sldId="747"/>
            <ac:spMk id="10" creationId="{4C5297D4-1A90-BA7E-1EA2-3486955EA032}"/>
          </ac:spMkLst>
        </pc:spChg>
        <pc:spChg chg="mod">
          <ac:chgData name="Yoel Kortick" userId="167978f5-7f40-4909-85d5-d4149554ad4e" providerId="ADAL" clId="{ADFE85AB-093E-431A-ABD3-45CBC31C020E}" dt="2024-07-18T07:24:20.698" v="968" actId="20577"/>
          <ac:spMkLst>
            <pc:docMk/>
            <pc:sldMk cId="3537061899" sldId="747"/>
            <ac:spMk id="11" creationId="{1ACE3884-5DD3-4F86-13C6-FF34F1D35C8C}"/>
          </ac:spMkLst>
        </pc:spChg>
        <pc:picChg chg="add del mod">
          <ac:chgData name="Yoel Kortick" userId="167978f5-7f40-4909-85d5-d4149554ad4e" providerId="ADAL" clId="{ADFE85AB-093E-431A-ABD3-45CBC31C020E}" dt="2024-07-18T07:24:12.073" v="965" actId="478"/>
          <ac:picMkLst>
            <pc:docMk/>
            <pc:sldMk cId="3537061899" sldId="747"/>
            <ac:picMk id="2" creationId="{2EEDDB42-B646-50CC-7F70-CD906D4A7C2B}"/>
          </ac:picMkLst>
        </pc:picChg>
        <pc:picChg chg="add mod">
          <ac:chgData name="Yoel Kortick" userId="167978f5-7f40-4909-85d5-d4149554ad4e" providerId="ADAL" clId="{ADFE85AB-093E-431A-ABD3-45CBC31C020E}" dt="2024-07-18T07:24:13.304" v="966"/>
          <ac:picMkLst>
            <pc:docMk/>
            <pc:sldMk cId="3537061899" sldId="747"/>
            <ac:picMk id="3" creationId="{DBF63E08-930E-5CA2-98D9-6E5A0E829217}"/>
          </ac:picMkLst>
        </pc:picChg>
      </pc:sldChg>
      <pc:sldChg chg="addSp delSp modSp mod">
        <pc:chgData name="Yoel Kortick" userId="167978f5-7f40-4909-85d5-d4149554ad4e" providerId="ADAL" clId="{ADFE85AB-093E-431A-ABD3-45CBC31C020E}" dt="2024-07-18T07:27:10.413" v="1067" actId="478"/>
        <pc:sldMkLst>
          <pc:docMk/>
          <pc:sldMk cId="2674239236" sldId="748"/>
        </pc:sldMkLst>
        <pc:spChg chg="del mod">
          <ac:chgData name="Yoel Kortick" userId="167978f5-7f40-4909-85d5-d4149554ad4e" providerId="ADAL" clId="{ADFE85AB-093E-431A-ABD3-45CBC31C020E}" dt="2024-07-18T07:27:10.413" v="1067" actId="478"/>
          <ac:spMkLst>
            <pc:docMk/>
            <pc:sldMk cId="2674239236" sldId="748"/>
            <ac:spMk id="4" creationId="{BF7BD010-F0B7-BBCE-1789-E6D706B68383}"/>
          </ac:spMkLst>
        </pc:spChg>
        <pc:spChg chg="mod">
          <ac:chgData name="Yoel Kortick" userId="167978f5-7f40-4909-85d5-d4149554ad4e" providerId="ADAL" clId="{ADFE85AB-093E-431A-ABD3-45CBC31C020E}" dt="2024-07-18T07:26:53.430" v="1062" actId="14100"/>
          <ac:spMkLst>
            <pc:docMk/>
            <pc:sldMk cId="2674239236" sldId="748"/>
            <ac:spMk id="5" creationId="{4BCF160E-FFD7-1946-0101-159D88333E8A}"/>
          </ac:spMkLst>
        </pc:spChg>
        <pc:spChg chg="add mod">
          <ac:chgData name="Yoel Kortick" userId="167978f5-7f40-4909-85d5-d4149554ad4e" providerId="ADAL" clId="{ADFE85AB-093E-431A-ABD3-45CBC31C020E}" dt="2024-07-18T07:26:59.244" v="1064" actId="14100"/>
          <ac:spMkLst>
            <pc:docMk/>
            <pc:sldMk cId="2674239236" sldId="748"/>
            <ac:spMk id="7" creationId="{335EA3BE-EDDE-CAE8-46EF-564C05C76011}"/>
          </ac:spMkLst>
        </pc:spChg>
        <pc:spChg chg="add mod">
          <ac:chgData name="Yoel Kortick" userId="167978f5-7f40-4909-85d5-d4149554ad4e" providerId="ADAL" clId="{ADFE85AB-093E-431A-ABD3-45CBC31C020E}" dt="2024-07-18T07:27:08.182" v="1066" actId="14100"/>
          <ac:spMkLst>
            <pc:docMk/>
            <pc:sldMk cId="2674239236" sldId="748"/>
            <ac:spMk id="8" creationId="{59B1AEE9-2A2C-F971-467F-8B0E313FFBB9}"/>
          </ac:spMkLst>
        </pc:spChg>
        <pc:spChg chg="mod">
          <ac:chgData name="Yoel Kortick" userId="167978f5-7f40-4909-85d5-d4149554ad4e" providerId="ADAL" clId="{ADFE85AB-093E-431A-ABD3-45CBC31C020E}" dt="2024-07-18T05:49:15.882" v="251"/>
          <ac:spMkLst>
            <pc:docMk/>
            <pc:sldMk cId="2674239236" sldId="748"/>
            <ac:spMk id="10" creationId="{4C5297D4-1A90-BA7E-1EA2-3486955EA032}"/>
          </ac:spMkLst>
        </pc:spChg>
        <pc:spChg chg="mod">
          <ac:chgData name="Yoel Kortick" userId="167978f5-7f40-4909-85d5-d4149554ad4e" providerId="ADAL" clId="{ADFE85AB-093E-431A-ABD3-45CBC31C020E}" dt="2024-07-18T07:26:35.756" v="1055"/>
          <ac:spMkLst>
            <pc:docMk/>
            <pc:sldMk cId="2674239236" sldId="748"/>
            <ac:spMk id="11" creationId="{1ACE3884-5DD3-4F86-13C6-FF34F1D35C8C}"/>
          </ac:spMkLst>
        </pc:spChg>
        <pc:picChg chg="add mod ord">
          <ac:chgData name="Yoel Kortick" userId="167978f5-7f40-4909-85d5-d4149554ad4e" providerId="ADAL" clId="{ADFE85AB-093E-431A-ABD3-45CBC31C020E}" dt="2024-07-18T07:26:47.116" v="1060" actId="167"/>
          <ac:picMkLst>
            <pc:docMk/>
            <pc:sldMk cId="2674239236" sldId="748"/>
            <ac:picMk id="3" creationId="{696D1698-B555-D480-8EED-D7D84B0F1AC7}"/>
          </ac:picMkLst>
        </pc:picChg>
        <pc:picChg chg="del">
          <ac:chgData name="Yoel Kortick" userId="167978f5-7f40-4909-85d5-d4149554ad4e" providerId="ADAL" clId="{ADFE85AB-093E-431A-ABD3-45CBC31C020E}" dt="2024-07-18T05:51:32.510" v="266" actId="478"/>
          <ac:picMkLst>
            <pc:docMk/>
            <pc:sldMk cId="2674239236" sldId="748"/>
            <ac:picMk id="3" creationId="{E8C978AB-BEA5-8F0E-D1FD-3C5C6FF7F1BF}"/>
          </ac:picMkLst>
        </pc:picChg>
        <pc:picChg chg="add del mod ord">
          <ac:chgData name="Yoel Kortick" userId="167978f5-7f40-4909-85d5-d4149554ad4e" providerId="ADAL" clId="{ADFE85AB-093E-431A-ABD3-45CBC31C020E}" dt="2024-07-18T07:26:24.551" v="1046" actId="478"/>
          <ac:picMkLst>
            <pc:docMk/>
            <pc:sldMk cId="2674239236" sldId="748"/>
            <ac:picMk id="6" creationId="{25220B01-3A75-7AF8-8883-D2A70D67368A}"/>
          </ac:picMkLst>
        </pc:picChg>
      </pc:sldChg>
      <pc:sldChg chg="addSp delSp modSp mod">
        <pc:chgData name="Yoel Kortick" userId="167978f5-7f40-4909-85d5-d4149554ad4e" providerId="ADAL" clId="{ADFE85AB-093E-431A-ABD3-45CBC31C020E}" dt="2024-07-18T07:55:53.520" v="1664"/>
        <pc:sldMkLst>
          <pc:docMk/>
          <pc:sldMk cId="3846019292" sldId="749"/>
        </pc:sldMkLst>
        <pc:spChg chg="mod">
          <ac:chgData name="Yoel Kortick" userId="167978f5-7f40-4909-85d5-d4149554ad4e" providerId="ADAL" clId="{ADFE85AB-093E-431A-ABD3-45CBC31C020E}" dt="2024-07-18T07:35:25.289" v="1150" actId="14100"/>
          <ac:spMkLst>
            <pc:docMk/>
            <pc:sldMk cId="3846019292" sldId="749"/>
            <ac:spMk id="4" creationId="{BF7BD010-F0B7-BBCE-1789-E6D706B68383}"/>
          </ac:spMkLst>
        </pc:spChg>
        <pc:spChg chg="add mod">
          <ac:chgData name="Yoel Kortick" userId="167978f5-7f40-4909-85d5-d4149554ad4e" providerId="ADAL" clId="{ADFE85AB-093E-431A-ABD3-45CBC31C020E}" dt="2024-07-18T07:35:30.978" v="1152" actId="14100"/>
          <ac:spMkLst>
            <pc:docMk/>
            <pc:sldMk cId="3846019292" sldId="749"/>
            <ac:spMk id="5" creationId="{6D35B400-BFF5-28DC-BD38-48A56533470D}"/>
          </ac:spMkLst>
        </pc:spChg>
        <pc:spChg chg="add mod">
          <ac:chgData name="Yoel Kortick" userId="167978f5-7f40-4909-85d5-d4149554ad4e" providerId="ADAL" clId="{ADFE85AB-093E-431A-ABD3-45CBC31C020E}" dt="2024-07-18T07:35:51.001" v="1180" actId="208"/>
          <ac:spMkLst>
            <pc:docMk/>
            <pc:sldMk cId="3846019292" sldId="749"/>
            <ac:spMk id="7" creationId="{CC8DE18E-7B08-5E4D-151E-755093517BA5}"/>
          </ac:spMkLst>
        </pc:spChg>
        <pc:spChg chg="mod">
          <ac:chgData name="Yoel Kortick" userId="167978f5-7f40-4909-85d5-d4149554ad4e" providerId="ADAL" clId="{ADFE85AB-093E-431A-ABD3-45CBC31C020E}" dt="2024-07-18T07:55:53.520" v="1664"/>
          <ac:spMkLst>
            <pc:docMk/>
            <pc:sldMk cId="3846019292" sldId="749"/>
            <ac:spMk id="10" creationId="{4C5297D4-1A90-BA7E-1EA2-3486955EA032}"/>
          </ac:spMkLst>
        </pc:spChg>
        <pc:spChg chg="mod">
          <ac:chgData name="Yoel Kortick" userId="167978f5-7f40-4909-85d5-d4149554ad4e" providerId="ADAL" clId="{ADFE85AB-093E-431A-ABD3-45CBC31C020E}" dt="2024-07-18T07:35:16.153" v="1147" actId="20577"/>
          <ac:spMkLst>
            <pc:docMk/>
            <pc:sldMk cId="3846019292" sldId="749"/>
            <ac:spMk id="11" creationId="{1ACE3884-5DD3-4F86-13C6-FF34F1D35C8C}"/>
          </ac:spMkLst>
        </pc:spChg>
        <pc:picChg chg="add del mod ord">
          <ac:chgData name="Yoel Kortick" userId="167978f5-7f40-4909-85d5-d4149554ad4e" providerId="ADAL" clId="{ADFE85AB-093E-431A-ABD3-45CBC31C020E}" dt="2024-07-18T07:34:57.485" v="1138" actId="478"/>
          <ac:picMkLst>
            <pc:docMk/>
            <pc:sldMk cId="3846019292" sldId="749"/>
            <ac:picMk id="3" creationId="{1F73F4DB-1C36-AF55-9E2E-00EC5204DB0E}"/>
          </ac:picMkLst>
        </pc:picChg>
        <pc:picChg chg="add mod ord">
          <ac:chgData name="Yoel Kortick" userId="167978f5-7f40-4909-85d5-d4149554ad4e" providerId="ADAL" clId="{ADFE85AB-093E-431A-ABD3-45CBC31C020E}" dt="2024-07-18T07:35:33.979" v="1153" actId="167"/>
          <ac:picMkLst>
            <pc:docMk/>
            <pc:sldMk cId="3846019292" sldId="749"/>
            <ac:picMk id="6" creationId="{CB625F31-B8C0-F800-FC31-9364DE293E0B}"/>
          </ac:picMkLst>
        </pc:picChg>
        <pc:picChg chg="del">
          <ac:chgData name="Yoel Kortick" userId="167978f5-7f40-4909-85d5-d4149554ad4e" providerId="ADAL" clId="{ADFE85AB-093E-431A-ABD3-45CBC31C020E}" dt="2024-07-18T05:57:13.798" v="399" actId="478"/>
          <ac:picMkLst>
            <pc:docMk/>
            <pc:sldMk cId="3846019292" sldId="749"/>
            <ac:picMk id="6" creationId="{FAD3899A-6DAA-DFBA-D3FC-7E56490144ED}"/>
          </ac:picMkLst>
        </pc:picChg>
        <pc:cxnChg chg="add">
          <ac:chgData name="Yoel Kortick" userId="167978f5-7f40-4909-85d5-d4149554ad4e" providerId="ADAL" clId="{ADFE85AB-093E-431A-ABD3-45CBC31C020E}" dt="2024-07-18T07:35:59.685" v="1181" actId="11529"/>
          <ac:cxnSpMkLst>
            <pc:docMk/>
            <pc:sldMk cId="3846019292" sldId="749"/>
            <ac:cxnSpMk id="12" creationId="{847D0625-E65F-F3B6-93E6-6AA2CA0F227F}"/>
          </ac:cxnSpMkLst>
        </pc:cxnChg>
      </pc:sldChg>
      <pc:sldChg chg="addSp delSp modSp mod">
        <pc:chgData name="Yoel Kortick" userId="167978f5-7f40-4909-85d5-d4149554ad4e" providerId="ADAL" clId="{ADFE85AB-093E-431A-ABD3-45CBC31C020E}" dt="2024-07-18T07:55:59.418" v="1666"/>
        <pc:sldMkLst>
          <pc:docMk/>
          <pc:sldMk cId="366716376" sldId="750"/>
        </pc:sldMkLst>
        <pc:spChg chg="add del mod">
          <ac:chgData name="Yoel Kortick" userId="167978f5-7f40-4909-85d5-d4149554ad4e" providerId="ADAL" clId="{ADFE85AB-093E-431A-ABD3-45CBC31C020E}" dt="2024-07-18T07:37:33.434" v="1191" actId="478"/>
          <ac:spMkLst>
            <pc:docMk/>
            <pc:sldMk cId="366716376" sldId="750"/>
            <ac:spMk id="5" creationId="{7E00E7C9-5321-5D4D-BC4A-FD70CFB4E738}"/>
          </ac:spMkLst>
        </pc:spChg>
        <pc:spChg chg="add del mod">
          <ac:chgData name="Yoel Kortick" userId="167978f5-7f40-4909-85d5-d4149554ad4e" providerId="ADAL" clId="{ADFE85AB-093E-431A-ABD3-45CBC31C020E}" dt="2024-07-18T07:37:29.477" v="1189" actId="478"/>
          <ac:spMkLst>
            <pc:docMk/>
            <pc:sldMk cId="366716376" sldId="750"/>
            <ac:spMk id="6" creationId="{9A21F913-DC31-0D6D-E13A-7E54A7E4A7EB}"/>
          </ac:spMkLst>
        </pc:spChg>
        <pc:spChg chg="mod">
          <ac:chgData name="Yoel Kortick" userId="167978f5-7f40-4909-85d5-d4149554ad4e" providerId="ADAL" clId="{ADFE85AB-093E-431A-ABD3-45CBC31C020E}" dt="2024-07-18T07:55:59.418" v="1666"/>
          <ac:spMkLst>
            <pc:docMk/>
            <pc:sldMk cId="366716376" sldId="750"/>
            <ac:spMk id="10" creationId="{4C5297D4-1A90-BA7E-1EA2-3486955EA032}"/>
          </ac:spMkLst>
        </pc:spChg>
        <pc:spChg chg="mod">
          <ac:chgData name="Yoel Kortick" userId="167978f5-7f40-4909-85d5-d4149554ad4e" providerId="ADAL" clId="{ADFE85AB-093E-431A-ABD3-45CBC31C020E}" dt="2024-07-18T07:40:51.158" v="1198" actId="14100"/>
          <ac:spMkLst>
            <pc:docMk/>
            <pc:sldMk cId="366716376" sldId="750"/>
            <ac:spMk id="11" creationId="{1ACE3884-5DD3-4F86-13C6-FF34F1D35C8C}"/>
          </ac:spMkLst>
        </pc:spChg>
        <pc:spChg chg="add mod">
          <ac:chgData name="Yoel Kortick" userId="167978f5-7f40-4909-85d5-d4149554ad4e" providerId="ADAL" clId="{ADFE85AB-093E-431A-ABD3-45CBC31C020E}" dt="2024-07-18T07:41:24.034" v="1279" actId="6549"/>
          <ac:spMkLst>
            <pc:docMk/>
            <pc:sldMk cId="366716376" sldId="750"/>
            <ac:spMk id="13" creationId="{F5BF78FF-02A4-350B-6E1B-59B9C2F2BE6D}"/>
          </ac:spMkLst>
        </pc:spChg>
        <pc:spChg chg="add">
          <ac:chgData name="Yoel Kortick" userId="167978f5-7f40-4909-85d5-d4149554ad4e" providerId="ADAL" clId="{ADFE85AB-093E-431A-ABD3-45CBC31C020E}" dt="2024-07-18T07:41:42.954" v="1280" actId="11529"/>
          <ac:spMkLst>
            <pc:docMk/>
            <pc:sldMk cId="366716376" sldId="750"/>
            <ac:spMk id="14" creationId="{0BA2A9C6-FA21-7885-622D-08DB6C7B367D}"/>
          </ac:spMkLst>
        </pc:spChg>
        <pc:picChg chg="del">
          <ac:chgData name="Yoel Kortick" userId="167978f5-7f40-4909-85d5-d4149554ad4e" providerId="ADAL" clId="{ADFE85AB-093E-431A-ABD3-45CBC31C020E}" dt="2024-07-18T05:59:30.713" v="546" actId="478"/>
          <ac:picMkLst>
            <pc:docMk/>
            <pc:sldMk cId="366716376" sldId="750"/>
            <ac:picMk id="3" creationId="{C5A53409-9F5D-3E4F-29AB-19D119F8565F}"/>
          </ac:picMkLst>
        </pc:picChg>
        <pc:picChg chg="add mod ord">
          <ac:chgData name="Yoel Kortick" userId="167978f5-7f40-4909-85d5-d4149554ad4e" providerId="ADAL" clId="{ADFE85AB-093E-431A-ABD3-45CBC31C020E}" dt="2024-07-18T07:40:41.953" v="1194" actId="1076"/>
          <ac:picMkLst>
            <pc:docMk/>
            <pc:sldMk cId="366716376" sldId="750"/>
            <ac:picMk id="3" creationId="{E81A2A49-3694-34BC-9A47-D4927CCC50BF}"/>
          </ac:picMkLst>
        </pc:picChg>
        <pc:picChg chg="add del mod">
          <ac:chgData name="Yoel Kortick" userId="167978f5-7f40-4909-85d5-d4149554ad4e" providerId="ADAL" clId="{ADFE85AB-093E-431A-ABD3-45CBC31C020E}" dt="2024-07-18T07:37:23.338" v="1186" actId="478"/>
          <ac:picMkLst>
            <pc:docMk/>
            <pc:sldMk cId="366716376" sldId="750"/>
            <ac:picMk id="4" creationId="{9863F6CD-AAC0-FDF3-1C47-709D0C8005CA}"/>
          </ac:picMkLst>
        </pc:picChg>
        <pc:picChg chg="add mod">
          <ac:chgData name="Yoel Kortick" userId="167978f5-7f40-4909-85d5-d4149554ad4e" providerId="ADAL" clId="{ADFE85AB-093E-431A-ABD3-45CBC31C020E}" dt="2024-07-18T07:40:48.021" v="1197" actId="208"/>
          <ac:picMkLst>
            <pc:docMk/>
            <pc:sldMk cId="366716376" sldId="750"/>
            <ac:picMk id="12" creationId="{BC7F305C-E46C-8292-6016-3F066E687B23}"/>
          </ac:picMkLst>
        </pc:picChg>
        <pc:cxnChg chg="add del">
          <ac:chgData name="Yoel Kortick" userId="167978f5-7f40-4909-85d5-d4149554ad4e" providerId="ADAL" clId="{ADFE85AB-093E-431A-ABD3-45CBC31C020E}" dt="2024-07-18T07:37:31.413" v="1190" actId="478"/>
          <ac:cxnSpMkLst>
            <pc:docMk/>
            <pc:sldMk cId="366716376" sldId="750"/>
            <ac:cxnSpMk id="8" creationId="{81132E60-17FA-03D2-9553-9D61FD46FD01}"/>
          </ac:cxnSpMkLst>
        </pc:cxnChg>
      </pc:sldChg>
      <pc:sldChg chg="addSp delSp modSp mod">
        <pc:chgData name="Yoel Kortick" userId="167978f5-7f40-4909-85d5-d4149554ad4e" providerId="ADAL" clId="{ADFE85AB-093E-431A-ABD3-45CBC31C020E}" dt="2024-07-18T08:02:18.829" v="1848" actId="313"/>
        <pc:sldMkLst>
          <pc:docMk/>
          <pc:sldMk cId="4224374813" sldId="751"/>
        </pc:sldMkLst>
        <pc:spChg chg="mod">
          <ac:chgData name="Yoel Kortick" userId="167978f5-7f40-4909-85d5-d4149554ad4e" providerId="ADAL" clId="{ADFE85AB-093E-431A-ABD3-45CBC31C020E}" dt="2024-07-18T07:53:12.997" v="1622" actId="14100"/>
          <ac:spMkLst>
            <pc:docMk/>
            <pc:sldMk cId="4224374813" sldId="751"/>
            <ac:spMk id="5" creationId="{48FB1426-258E-B7AB-0D32-0E2C5CB7DD0D}"/>
          </ac:spMkLst>
        </pc:spChg>
        <pc:spChg chg="add del mod">
          <ac:chgData name="Yoel Kortick" userId="167978f5-7f40-4909-85d5-d4149554ad4e" providerId="ADAL" clId="{ADFE85AB-093E-431A-ABD3-45CBC31C020E}" dt="2024-07-18T07:53:06.203" v="1621" actId="478"/>
          <ac:spMkLst>
            <pc:docMk/>
            <pc:sldMk cId="4224374813" sldId="751"/>
            <ac:spMk id="6" creationId="{D725CF28-52CA-6344-F2AE-AFEB64FAD7E6}"/>
          </ac:spMkLst>
        </pc:spChg>
        <pc:spChg chg="add">
          <ac:chgData name="Yoel Kortick" userId="167978f5-7f40-4909-85d5-d4149554ad4e" providerId="ADAL" clId="{ADFE85AB-093E-431A-ABD3-45CBC31C020E}" dt="2024-07-18T07:53:29.593" v="1624" actId="11529"/>
          <ac:spMkLst>
            <pc:docMk/>
            <pc:sldMk cId="4224374813" sldId="751"/>
            <ac:spMk id="7" creationId="{2E62FC91-F81B-6545-302C-E2577EAE8B89}"/>
          </ac:spMkLst>
        </pc:spChg>
        <pc:spChg chg="add">
          <ac:chgData name="Yoel Kortick" userId="167978f5-7f40-4909-85d5-d4149554ad4e" providerId="ADAL" clId="{ADFE85AB-093E-431A-ABD3-45CBC31C020E}" dt="2024-07-18T07:53:45.485" v="1627" actId="11529"/>
          <ac:spMkLst>
            <pc:docMk/>
            <pc:sldMk cId="4224374813" sldId="751"/>
            <ac:spMk id="8" creationId="{E9057DA7-A190-9A3D-08FA-03425604838B}"/>
          </ac:spMkLst>
        </pc:spChg>
        <pc:spChg chg="mod">
          <ac:chgData name="Yoel Kortick" userId="167978f5-7f40-4909-85d5-d4149554ad4e" providerId="ADAL" clId="{ADFE85AB-093E-431A-ABD3-45CBC31C020E}" dt="2024-07-18T07:56:38.964" v="1675"/>
          <ac:spMkLst>
            <pc:docMk/>
            <pc:sldMk cId="4224374813" sldId="751"/>
            <ac:spMk id="10" creationId="{4C5297D4-1A90-BA7E-1EA2-3486955EA032}"/>
          </ac:spMkLst>
        </pc:spChg>
        <pc:spChg chg="mod">
          <ac:chgData name="Yoel Kortick" userId="167978f5-7f40-4909-85d5-d4149554ad4e" providerId="ADAL" clId="{ADFE85AB-093E-431A-ABD3-45CBC31C020E}" dt="2024-07-18T08:02:18.829" v="1848" actId="313"/>
          <ac:spMkLst>
            <pc:docMk/>
            <pc:sldMk cId="4224374813" sldId="751"/>
            <ac:spMk id="11" creationId="{1ACE3884-5DD3-4F86-13C6-FF34F1D35C8C}"/>
          </ac:spMkLst>
        </pc:spChg>
        <pc:picChg chg="add del mod ord">
          <ac:chgData name="Yoel Kortick" userId="167978f5-7f40-4909-85d5-d4149554ad4e" providerId="ADAL" clId="{ADFE85AB-093E-431A-ABD3-45CBC31C020E}" dt="2024-07-18T07:51:10.643" v="1467" actId="478"/>
          <ac:picMkLst>
            <pc:docMk/>
            <pc:sldMk cId="4224374813" sldId="751"/>
            <ac:picMk id="3" creationId="{008B25DD-BB7E-EBF0-AC26-8486AD433FCA}"/>
          </ac:picMkLst>
        </pc:picChg>
        <pc:picChg chg="del">
          <ac:chgData name="Yoel Kortick" userId="167978f5-7f40-4909-85d5-d4149554ad4e" providerId="ADAL" clId="{ADFE85AB-093E-431A-ABD3-45CBC31C020E}" dt="2024-07-18T06:02:25.599" v="579" actId="478"/>
          <ac:picMkLst>
            <pc:docMk/>
            <pc:sldMk cId="4224374813" sldId="751"/>
            <ac:picMk id="4" creationId="{9D8C850B-88F1-C3B5-52B6-4814AB68DADB}"/>
          </ac:picMkLst>
        </pc:picChg>
        <pc:picChg chg="add mod ord">
          <ac:chgData name="Yoel Kortick" userId="167978f5-7f40-4909-85d5-d4149554ad4e" providerId="ADAL" clId="{ADFE85AB-093E-431A-ABD3-45CBC31C020E}" dt="2024-07-18T07:53:21.382" v="1623" actId="208"/>
          <ac:picMkLst>
            <pc:docMk/>
            <pc:sldMk cId="4224374813" sldId="751"/>
            <ac:picMk id="4" creationId="{AC9F6EC1-E855-B813-02A5-038516D8F8A6}"/>
          </ac:picMkLst>
        </pc:picChg>
      </pc:sldChg>
      <pc:sldChg chg="modSp del">
        <pc:chgData name="Yoel Kortick" userId="167978f5-7f40-4909-85d5-d4149554ad4e" providerId="ADAL" clId="{ADFE85AB-093E-431A-ABD3-45CBC31C020E}" dt="2024-07-18T08:03:06.231" v="1858" actId="47"/>
        <pc:sldMkLst>
          <pc:docMk/>
          <pc:sldMk cId="2832285688" sldId="752"/>
        </pc:sldMkLst>
        <pc:spChg chg="mod">
          <ac:chgData name="Yoel Kortick" userId="167978f5-7f40-4909-85d5-d4149554ad4e" providerId="ADAL" clId="{ADFE85AB-093E-431A-ABD3-45CBC31C020E}" dt="2024-07-18T05:49:15.882" v="251"/>
          <ac:spMkLst>
            <pc:docMk/>
            <pc:sldMk cId="2832285688" sldId="752"/>
            <ac:spMk id="10" creationId="{4C5297D4-1A90-BA7E-1EA2-3486955EA032}"/>
          </ac:spMkLst>
        </pc:spChg>
      </pc:sldChg>
      <pc:sldChg chg="modSp del">
        <pc:chgData name="Yoel Kortick" userId="167978f5-7f40-4909-85d5-d4149554ad4e" providerId="ADAL" clId="{ADFE85AB-093E-431A-ABD3-45CBC31C020E}" dt="2024-07-18T08:03:07.223" v="1859" actId="47"/>
        <pc:sldMkLst>
          <pc:docMk/>
          <pc:sldMk cId="276404225" sldId="753"/>
        </pc:sldMkLst>
        <pc:spChg chg="mod">
          <ac:chgData name="Yoel Kortick" userId="167978f5-7f40-4909-85d5-d4149554ad4e" providerId="ADAL" clId="{ADFE85AB-093E-431A-ABD3-45CBC31C020E}" dt="2024-07-18T05:49:15.882" v="251"/>
          <ac:spMkLst>
            <pc:docMk/>
            <pc:sldMk cId="276404225" sldId="753"/>
            <ac:spMk id="10" creationId="{4C5297D4-1A90-BA7E-1EA2-3486955EA032}"/>
          </ac:spMkLst>
        </pc:spChg>
      </pc:sldChg>
      <pc:sldChg chg="modSp del">
        <pc:chgData name="Yoel Kortick" userId="167978f5-7f40-4909-85d5-d4149554ad4e" providerId="ADAL" clId="{ADFE85AB-093E-431A-ABD3-45CBC31C020E}" dt="2024-07-18T08:03:09.257" v="1860" actId="47"/>
        <pc:sldMkLst>
          <pc:docMk/>
          <pc:sldMk cId="929827221" sldId="754"/>
        </pc:sldMkLst>
        <pc:spChg chg="mod">
          <ac:chgData name="Yoel Kortick" userId="167978f5-7f40-4909-85d5-d4149554ad4e" providerId="ADAL" clId="{ADFE85AB-093E-431A-ABD3-45CBC31C020E}" dt="2024-07-18T05:49:15.882" v="251"/>
          <ac:spMkLst>
            <pc:docMk/>
            <pc:sldMk cId="929827221" sldId="754"/>
            <ac:spMk id="10" creationId="{4C5297D4-1A90-BA7E-1EA2-3486955EA032}"/>
          </ac:spMkLst>
        </pc:spChg>
      </pc:sldChg>
      <pc:sldChg chg="modSp del">
        <pc:chgData name="Yoel Kortick" userId="167978f5-7f40-4909-85d5-d4149554ad4e" providerId="ADAL" clId="{ADFE85AB-093E-431A-ABD3-45CBC31C020E}" dt="2024-07-18T08:03:10.536" v="1861" actId="47"/>
        <pc:sldMkLst>
          <pc:docMk/>
          <pc:sldMk cId="3679156355" sldId="755"/>
        </pc:sldMkLst>
        <pc:spChg chg="mod">
          <ac:chgData name="Yoel Kortick" userId="167978f5-7f40-4909-85d5-d4149554ad4e" providerId="ADAL" clId="{ADFE85AB-093E-431A-ABD3-45CBC31C020E}" dt="2024-07-18T05:49:15.882" v="251"/>
          <ac:spMkLst>
            <pc:docMk/>
            <pc:sldMk cId="3679156355" sldId="755"/>
            <ac:spMk id="10" creationId="{4C5297D4-1A90-BA7E-1EA2-3486955EA032}"/>
          </ac:spMkLst>
        </pc:spChg>
      </pc:sldChg>
      <pc:sldChg chg="modSp del">
        <pc:chgData name="Yoel Kortick" userId="167978f5-7f40-4909-85d5-d4149554ad4e" providerId="ADAL" clId="{ADFE85AB-093E-431A-ABD3-45CBC31C020E}" dt="2024-07-18T08:03:12.523" v="1862" actId="47"/>
        <pc:sldMkLst>
          <pc:docMk/>
          <pc:sldMk cId="4087801040" sldId="756"/>
        </pc:sldMkLst>
        <pc:spChg chg="mod">
          <ac:chgData name="Yoel Kortick" userId="167978f5-7f40-4909-85d5-d4149554ad4e" providerId="ADAL" clId="{ADFE85AB-093E-431A-ABD3-45CBC31C020E}" dt="2024-07-18T05:49:15.882" v="251"/>
          <ac:spMkLst>
            <pc:docMk/>
            <pc:sldMk cId="4087801040" sldId="756"/>
            <ac:spMk id="10" creationId="{4C5297D4-1A90-BA7E-1EA2-3486955EA032}"/>
          </ac:spMkLst>
        </pc:spChg>
      </pc:sldChg>
      <pc:sldChg chg="modSp del">
        <pc:chgData name="Yoel Kortick" userId="167978f5-7f40-4909-85d5-d4149554ad4e" providerId="ADAL" clId="{ADFE85AB-093E-431A-ABD3-45CBC31C020E}" dt="2024-07-18T08:03:13.762" v="1863" actId="47"/>
        <pc:sldMkLst>
          <pc:docMk/>
          <pc:sldMk cId="805533115" sldId="757"/>
        </pc:sldMkLst>
        <pc:spChg chg="mod">
          <ac:chgData name="Yoel Kortick" userId="167978f5-7f40-4909-85d5-d4149554ad4e" providerId="ADAL" clId="{ADFE85AB-093E-431A-ABD3-45CBC31C020E}" dt="2024-07-18T05:49:15.882" v="251"/>
          <ac:spMkLst>
            <pc:docMk/>
            <pc:sldMk cId="805533115" sldId="757"/>
            <ac:spMk id="10" creationId="{4C5297D4-1A90-BA7E-1EA2-3486955EA032}"/>
          </ac:spMkLst>
        </pc:spChg>
      </pc:sldChg>
      <pc:sldChg chg="modSp del">
        <pc:chgData name="Yoel Kortick" userId="167978f5-7f40-4909-85d5-d4149554ad4e" providerId="ADAL" clId="{ADFE85AB-093E-431A-ABD3-45CBC31C020E}" dt="2024-07-18T08:03:16.782" v="1864" actId="47"/>
        <pc:sldMkLst>
          <pc:docMk/>
          <pc:sldMk cId="1584238136" sldId="758"/>
        </pc:sldMkLst>
        <pc:spChg chg="mod">
          <ac:chgData name="Yoel Kortick" userId="167978f5-7f40-4909-85d5-d4149554ad4e" providerId="ADAL" clId="{ADFE85AB-093E-431A-ABD3-45CBC31C020E}" dt="2024-07-18T05:49:15.882" v="251"/>
          <ac:spMkLst>
            <pc:docMk/>
            <pc:sldMk cId="1584238136" sldId="758"/>
            <ac:spMk id="10" creationId="{4C5297D4-1A90-BA7E-1EA2-3486955EA032}"/>
          </ac:spMkLst>
        </pc:spChg>
      </pc:sldChg>
      <pc:sldChg chg="modSp mod">
        <pc:chgData name="Yoel Kortick" userId="167978f5-7f40-4909-85d5-d4149554ad4e" providerId="ADAL" clId="{ADFE85AB-093E-431A-ABD3-45CBC31C020E}" dt="2024-07-18T10:55:30.621" v="1882" actId="6549"/>
        <pc:sldMkLst>
          <pc:docMk/>
          <pc:sldMk cId="205476733" sldId="759"/>
        </pc:sldMkLst>
        <pc:spChg chg="mod">
          <ac:chgData name="Yoel Kortick" userId="167978f5-7f40-4909-85d5-d4149554ad4e" providerId="ADAL" clId="{ADFE85AB-093E-431A-ABD3-45CBC31C020E}" dt="2024-07-18T10:55:30.621" v="1882" actId="6549"/>
          <ac:spMkLst>
            <pc:docMk/>
            <pc:sldMk cId="205476733" sldId="759"/>
            <ac:spMk id="13" creationId="{F4F9CE6C-EB7E-DBFE-C77E-B97A93A03817}"/>
          </ac:spMkLst>
        </pc:spChg>
      </pc:sldChg>
      <pc:sldChg chg="del">
        <pc:chgData name="Yoel Kortick" userId="167978f5-7f40-4909-85d5-d4149554ad4e" providerId="ADAL" clId="{ADFE85AB-093E-431A-ABD3-45CBC31C020E}" dt="2024-07-18T10:55:46.647" v="1888" actId="47"/>
        <pc:sldMkLst>
          <pc:docMk/>
          <pc:sldMk cId="276697116" sldId="760"/>
        </pc:sldMkLst>
      </pc:sldChg>
      <pc:sldChg chg="del">
        <pc:chgData name="Yoel Kortick" userId="167978f5-7f40-4909-85d5-d4149554ad4e" providerId="ADAL" clId="{ADFE85AB-093E-431A-ABD3-45CBC31C020E}" dt="2024-07-18T10:55:46.647" v="1888" actId="47"/>
        <pc:sldMkLst>
          <pc:docMk/>
          <pc:sldMk cId="674158445" sldId="761"/>
        </pc:sldMkLst>
      </pc:sldChg>
      <pc:sldChg chg="addSp delSp modSp mod">
        <pc:chgData name="Yoel Kortick" userId="167978f5-7f40-4909-85d5-d4149554ad4e" providerId="ADAL" clId="{ADFE85AB-093E-431A-ABD3-45CBC31C020E}" dt="2024-07-18T11:06:53.696" v="2037" actId="208"/>
        <pc:sldMkLst>
          <pc:docMk/>
          <pc:sldMk cId="23362046" sldId="762"/>
        </pc:sldMkLst>
        <pc:spChg chg="mod">
          <ac:chgData name="Yoel Kortick" userId="167978f5-7f40-4909-85d5-d4149554ad4e" providerId="ADAL" clId="{ADFE85AB-093E-431A-ABD3-45CBC31C020E}" dt="2024-07-18T11:06:51.862" v="2036" actId="1076"/>
          <ac:spMkLst>
            <pc:docMk/>
            <pc:sldMk cId="23362046" sldId="762"/>
            <ac:spMk id="4" creationId="{7607213B-A963-BD4C-C936-731C92C95FE4}"/>
          </ac:spMkLst>
        </pc:spChg>
        <pc:spChg chg="mod">
          <ac:chgData name="Yoel Kortick" userId="167978f5-7f40-4909-85d5-d4149554ad4e" providerId="ADAL" clId="{ADFE85AB-093E-431A-ABD3-45CBC31C020E}" dt="2024-07-18T10:55:40.989" v="1887" actId="20577"/>
          <ac:spMkLst>
            <pc:docMk/>
            <pc:sldMk cId="23362046" sldId="762"/>
            <ac:spMk id="10" creationId="{4C5297D4-1A90-BA7E-1EA2-3486955EA032}"/>
          </ac:spMkLst>
        </pc:spChg>
        <pc:spChg chg="mod">
          <ac:chgData name="Yoel Kortick" userId="167978f5-7f40-4909-85d5-d4149554ad4e" providerId="ADAL" clId="{ADFE85AB-093E-431A-ABD3-45CBC31C020E}" dt="2024-07-18T10:56:45.344" v="1892" actId="255"/>
          <ac:spMkLst>
            <pc:docMk/>
            <pc:sldMk cId="23362046" sldId="762"/>
            <ac:spMk id="11" creationId="{1ACE3884-5DD3-4F86-13C6-FF34F1D35C8C}"/>
          </ac:spMkLst>
        </pc:spChg>
        <pc:picChg chg="del">
          <ac:chgData name="Yoel Kortick" userId="167978f5-7f40-4909-85d5-d4149554ad4e" providerId="ADAL" clId="{ADFE85AB-093E-431A-ABD3-45CBC31C020E}" dt="2024-07-18T10:57:57.920" v="1893" actId="478"/>
          <ac:picMkLst>
            <pc:docMk/>
            <pc:sldMk cId="23362046" sldId="762"/>
            <ac:picMk id="3" creationId="{F3F72FC9-BCDB-F0B7-0D88-60F1DCFD6369}"/>
          </ac:picMkLst>
        </pc:picChg>
        <pc:picChg chg="add del mod ord">
          <ac:chgData name="Yoel Kortick" userId="167978f5-7f40-4909-85d5-d4149554ad4e" providerId="ADAL" clId="{ADFE85AB-093E-431A-ABD3-45CBC31C020E}" dt="2024-07-18T11:06:40.802" v="2016" actId="478"/>
          <ac:picMkLst>
            <pc:docMk/>
            <pc:sldMk cId="23362046" sldId="762"/>
            <ac:picMk id="5" creationId="{7A6CB884-3852-14CA-2B5E-A5D115FFE66C}"/>
          </ac:picMkLst>
        </pc:picChg>
        <pc:picChg chg="add mod ord">
          <ac:chgData name="Yoel Kortick" userId="167978f5-7f40-4909-85d5-d4149554ad4e" providerId="ADAL" clId="{ADFE85AB-093E-431A-ABD3-45CBC31C020E}" dt="2024-07-18T11:06:53.696" v="2037" actId="208"/>
          <ac:picMkLst>
            <pc:docMk/>
            <pc:sldMk cId="23362046" sldId="762"/>
            <ac:picMk id="7" creationId="{06590C6E-59CB-B633-D6A2-F6976B762A5B}"/>
          </ac:picMkLst>
        </pc:picChg>
      </pc:sldChg>
      <pc:sldChg chg="del">
        <pc:chgData name="Yoel Kortick" userId="167978f5-7f40-4909-85d5-d4149554ad4e" providerId="ADAL" clId="{ADFE85AB-093E-431A-ABD3-45CBC31C020E}" dt="2024-07-18T10:55:46.647" v="1888" actId="47"/>
        <pc:sldMkLst>
          <pc:docMk/>
          <pc:sldMk cId="161312639" sldId="763"/>
        </pc:sldMkLst>
      </pc:sldChg>
      <pc:sldChg chg="del">
        <pc:chgData name="Yoel Kortick" userId="167978f5-7f40-4909-85d5-d4149554ad4e" providerId="ADAL" clId="{ADFE85AB-093E-431A-ABD3-45CBC31C020E}" dt="2024-07-18T10:55:46.647" v="1888" actId="47"/>
        <pc:sldMkLst>
          <pc:docMk/>
          <pc:sldMk cId="3612287615" sldId="764"/>
        </pc:sldMkLst>
      </pc:sldChg>
      <pc:sldChg chg="del">
        <pc:chgData name="Yoel Kortick" userId="167978f5-7f40-4909-85d5-d4149554ad4e" providerId="ADAL" clId="{ADFE85AB-093E-431A-ABD3-45CBC31C020E}" dt="2024-07-18T10:55:46.647" v="1888" actId="47"/>
        <pc:sldMkLst>
          <pc:docMk/>
          <pc:sldMk cId="912262870" sldId="765"/>
        </pc:sldMkLst>
      </pc:sldChg>
      <pc:sldChg chg="del">
        <pc:chgData name="Yoel Kortick" userId="167978f5-7f40-4909-85d5-d4149554ad4e" providerId="ADAL" clId="{ADFE85AB-093E-431A-ABD3-45CBC31C020E}" dt="2024-07-18T10:55:46.647" v="1888" actId="47"/>
        <pc:sldMkLst>
          <pc:docMk/>
          <pc:sldMk cId="2013336910" sldId="766"/>
        </pc:sldMkLst>
      </pc:sldChg>
      <pc:sldChg chg="del">
        <pc:chgData name="Yoel Kortick" userId="167978f5-7f40-4909-85d5-d4149554ad4e" providerId="ADAL" clId="{ADFE85AB-093E-431A-ABD3-45CBC31C020E}" dt="2024-07-18T10:55:46.647" v="1888" actId="47"/>
        <pc:sldMkLst>
          <pc:docMk/>
          <pc:sldMk cId="1368566295" sldId="767"/>
        </pc:sldMkLst>
      </pc:sldChg>
      <pc:sldChg chg="del">
        <pc:chgData name="Yoel Kortick" userId="167978f5-7f40-4909-85d5-d4149554ad4e" providerId="ADAL" clId="{ADFE85AB-093E-431A-ABD3-45CBC31C020E}" dt="2024-07-18T10:55:46.647" v="1888" actId="47"/>
        <pc:sldMkLst>
          <pc:docMk/>
          <pc:sldMk cId="3921944550" sldId="768"/>
        </pc:sldMkLst>
      </pc:sldChg>
      <pc:sldChg chg="del">
        <pc:chgData name="Yoel Kortick" userId="167978f5-7f40-4909-85d5-d4149554ad4e" providerId="ADAL" clId="{ADFE85AB-093E-431A-ABD3-45CBC31C020E}" dt="2024-07-18T10:55:46.647" v="1888" actId="47"/>
        <pc:sldMkLst>
          <pc:docMk/>
          <pc:sldMk cId="100619303" sldId="769"/>
        </pc:sldMkLst>
      </pc:sldChg>
      <pc:sldChg chg="del">
        <pc:chgData name="Yoel Kortick" userId="167978f5-7f40-4909-85d5-d4149554ad4e" providerId="ADAL" clId="{ADFE85AB-093E-431A-ABD3-45CBC31C020E}" dt="2024-07-18T10:55:46.647" v="1888" actId="47"/>
        <pc:sldMkLst>
          <pc:docMk/>
          <pc:sldMk cId="3840565703" sldId="770"/>
        </pc:sldMkLst>
      </pc:sldChg>
      <pc:sldChg chg="del">
        <pc:chgData name="Yoel Kortick" userId="167978f5-7f40-4909-85d5-d4149554ad4e" providerId="ADAL" clId="{ADFE85AB-093E-431A-ABD3-45CBC31C020E}" dt="2024-07-18T10:55:46.647" v="1888" actId="47"/>
        <pc:sldMkLst>
          <pc:docMk/>
          <pc:sldMk cId="3940799651" sldId="771"/>
        </pc:sldMkLst>
      </pc:sldChg>
      <pc:sldChg chg="del">
        <pc:chgData name="Yoel Kortick" userId="167978f5-7f40-4909-85d5-d4149554ad4e" providerId="ADAL" clId="{ADFE85AB-093E-431A-ABD3-45CBC31C020E}" dt="2024-07-18T10:55:46.647" v="1888" actId="47"/>
        <pc:sldMkLst>
          <pc:docMk/>
          <pc:sldMk cId="4284624153" sldId="772"/>
        </pc:sldMkLst>
      </pc:sldChg>
      <pc:sldChg chg="del">
        <pc:chgData name="Yoel Kortick" userId="167978f5-7f40-4909-85d5-d4149554ad4e" providerId="ADAL" clId="{ADFE85AB-093E-431A-ABD3-45CBC31C020E}" dt="2024-07-18T10:55:46.647" v="1888" actId="47"/>
        <pc:sldMkLst>
          <pc:docMk/>
          <pc:sldMk cId="2479596646" sldId="774"/>
        </pc:sldMkLst>
      </pc:sldChg>
      <pc:sldChg chg="del">
        <pc:chgData name="Yoel Kortick" userId="167978f5-7f40-4909-85d5-d4149554ad4e" providerId="ADAL" clId="{ADFE85AB-093E-431A-ABD3-45CBC31C020E}" dt="2024-07-18T10:55:46.647" v="1888" actId="47"/>
        <pc:sldMkLst>
          <pc:docMk/>
          <pc:sldMk cId="3450066584" sldId="775"/>
        </pc:sldMkLst>
      </pc:sldChg>
      <pc:sldChg chg="del">
        <pc:chgData name="Yoel Kortick" userId="167978f5-7f40-4909-85d5-d4149554ad4e" providerId="ADAL" clId="{ADFE85AB-093E-431A-ABD3-45CBC31C020E}" dt="2024-07-18T10:55:46.647" v="1888" actId="47"/>
        <pc:sldMkLst>
          <pc:docMk/>
          <pc:sldMk cId="107125971" sldId="776"/>
        </pc:sldMkLst>
      </pc:sldChg>
      <pc:sldChg chg="del">
        <pc:chgData name="Yoel Kortick" userId="167978f5-7f40-4909-85d5-d4149554ad4e" providerId="ADAL" clId="{ADFE85AB-093E-431A-ABD3-45CBC31C020E}" dt="2024-07-18T10:55:46.647" v="1888" actId="47"/>
        <pc:sldMkLst>
          <pc:docMk/>
          <pc:sldMk cId="3168314226" sldId="777"/>
        </pc:sldMkLst>
      </pc:sldChg>
      <pc:sldChg chg="del">
        <pc:chgData name="Yoel Kortick" userId="167978f5-7f40-4909-85d5-d4149554ad4e" providerId="ADAL" clId="{ADFE85AB-093E-431A-ABD3-45CBC31C020E}" dt="2024-07-18T10:55:46.647" v="1888" actId="47"/>
        <pc:sldMkLst>
          <pc:docMk/>
          <pc:sldMk cId="1817444396" sldId="778"/>
        </pc:sldMkLst>
      </pc:sldChg>
      <pc:sldChg chg="del">
        <pc:chgData name="Yoel Kortick" userId="167978f5-7f40-4909-85d5-d4149554ad4e" providerId="ADAL" clId="{ADFE85AB-093E-431A-ABD3-45CBC31C020E}" dt="2024-07-18T10:55:46.647" v="1888" actId="47"/>
        <pc:sldMkLst>
          <pc:docMk/>
          <pc:sldMk cId="600945540" sldId="779"/>
        </pc:sldMkLst>
      </pc:sldChg>
      <pc:sldChg chg="del">
        <pc:chgData name="Yoel Kortick" userId="167978f5-7f40-4909-85d5-d4149554ad4e" providerId="ADAL" clId="{ADFE85AB-093E-431A-ABD3-45CBC31C020E}" dt="2024-07-18T10:55:46.647" v="1888" actId="47"/>
        <pc:sldMkLst>
          <pc:docMk/>
          <pc:sldMk cId="2158396013" sldId="780"/>
        </pc:sldMkLst>
      </pc:sldChg>
      <pc:sldChg chg="del">
        <pc:chgData name="Yoel Kortick" userId="167978f5-7f40-4909-85d5-d4149554ad4e" providerId="ADAL" clId="{ADFE85AB-093E-431A-ABD3-45CBC31C020E}" dt="2024-07-18T10:55:46.647" v="1888" actId="47"/>
        <pc:sldMkLst>
          <pc:docMk/>
          <pc:sldMk cId="1699544927" sldId="781"/>
        </pc:sldMkLst>
      </pc:sldChg>
      <pc:sldChg chg="del">
        <pc:chgData name="Yoel Kortick" userId="167978f5-7f40-4909-85d5-d4149554ad4e" providerId="ADAL" clId="{ADFE85AB-093E-431A-ABD3-45CBC31C020E}" dt="2024-07-18T10:55:46.647" v="1888" actId="47"/>
        <pc:sldMkLst>
          <pc:docMk/>
          <pc:sldMk cId="1822790369" sldId="782"/>
        </pc:sldMkLst>
      </pc:sldChg>
      <pc:sldChg chg="del">
        <pc:chgData name="Yoel Kortick" userId="167978f5-7f40-4909-85d5-d4149554ad4e" providerId="ADAL" clId="{ADFE85AB-093E-431A-ABD3-45CBC31C020E}" dt="2024-07-18T10:55:46.647" v="1888" actId="47"/>
        <pc:sldMkLst>
          <pc:docMk/>
          <pc:sldMk cId="3169409164" sldId="783"/>
        </pc:sldMkLst>
      </pc:sldChg>
      <pc:sldChg chg="del">
        <pc:chgData name="Yoel Kortick" userId="167978f5-7f40-4909-85d5-d4149554ad4e" providerId="ADAL" clId="{ADFE85AB-093E-431A-ABD3-45CBC31C020E}" dt="2024-07-18T10:55:46.647" v="1888" actId="47"/>
        <pc:sldMkLst>
          <pc:docMk/>
          <pc:sldMk cId="3354366539" sldId="784"/>
        </pc:sldMkLst>
      </pc:sldChg>
      <pc:sldChg chg="del">
        <pc:chgData name="Yoel Kortick" userId="167978f5-7f40-4909-85d5-d4149554ad4e" providerId="ADAL" clId="{ADFE85AB-093E-431A-ABD3-45CBC31C020E}" dt="2024-07-18T10:55:46.647" v="1888" actId="47"/>
        <pc:sldMkLst>
          <pc:docMk/>
          <pc:sldMk cId="128381602" sldId="785"/>
        </pc:sldMkLst>
      </pc:sldChg>
      <pc:sldChg chg="del">
        <pc:chgData name="Yoel Kortick" userId="167978f5-7f40-4909-85d5-d4149554ad4e" providerId="ADAL" clId="{ADFE85AB-093E-431A-ABD3-45CBC31C020E}" dt="2024-07-18T10:55:46.647" v="1888" actId="47"/>
        <pc:sldMkLst>
          <pc:docMk/>
          <pc:sldMk cId="649209413" sldId="786"/>
        </pc:sldMkLst>
      </pc:sldChg>
      <pc:sldChg chg="del">
        <pc:chgData name="Yoel Kortick" userId="167978f5-7f40-4909-85d5-d4149554ad4e" providerId="ADAL" clId="{ADFE85AB-093E-431A-ABD3-45CBC31C020E}" dt="2024-07-18T10:55:46.647" v="1888" actId="47"/>
        <pc:sldMkLst>
          <pc:docMk/>
          <pc:sldMk cId="1899294199" sldId="787"/>
        </pc:sldMkLst>
      </pc:sldChg>
      <pc:sldChg chg="del">
        <pc:chgData name="Yoel Kortick" userId="167978f5-7f40-4909-85d5-d4149554ad4e" providerId="ADAL" clId="{ADFE85AB-093E-431A-ABD3-45CBC31C020E}" dt="2024-07-18T10:55:46.647" v="1888" actId="47"/>
        <pc:sldMkLst>
          <pc:docMk/>
          <pc:sldMk cId="718108675" sldId="788"/>
        </pc:sldMkLst>
      </pc:sldChg>
      <pc:sldChg chg="del">
        <pc:chgData name="Yoel Kortick" userId="167978f5-7f40-4909-85d5-d4149554ad4e" providerId="ADAL" clId="{ADFE85AB-093E-431A-ABD3-45CBC31C020E}" dt="2024-07-18T10:55:46.647" v="1888" actId="47"/>
        <pc:sldMkLst>
          <pc:docMk/>
          <pc:sldMk cId="4046549890" sldId="789"/>
        </pc:sldMkLst>
      </pc:sldChg>
      <pc:sldChg chg="del">
        <pc:chgData name="Yoel Kortick" userId="167978f5-7f40-4909-85d5-d4149554ad4e" providerId="ADAL" clId="{ADFE85AB-093E-431A-ABD3-45CBC31C020E}" dt="2024-07-18T10:55:46.647" v="1888" actId="47"/>
        <pc:sldMkLst>
          <pc:docMk/>
          <pc:sldMk cId="4156085395" sldId="790"/>
        </pc:sldMkLst>
      </pc:sldChg>
      <pc:sldChg chg="del">
        <pc:chgData name="Yoel Kortick" userId="167978f5-7f40-4909-85d5-d4149554ad4e" providerId="ADAL" clId="{ADFE85AB-093E-431A-ABD3-45CBC31C020E}" dt="2024-07-18T10:55:46.647" v="1888" actId="47"/>
        <pc:sldMkLst>
          <pc:docMk/>
          <pc:sldMk cId="1433489698" sldId="791"/>
        </pc:sldMkLst>
      </pc:sldChg>
      <pc:sldChg chg="del">
        <pc:chgData name="Yoel Kortick" userId="167978f5-7f40-4909-85d5-d4149554ad4e" providerId="ADAL" clId="{ADFE85AB-093E-431A-ABD3-45CBC31C020E}" dt="2024-07-18T10:55:46.647" v="1888" actId="47"/>
        <pc:sldMkLst>
          <pc:docMk/>
          <pc:sldMk cId="2444540144" sldId="792"/>
        </pc:sldMkLst>
      </pc:sldChg>
      <pc:sldChg chg="del">
        <pc:chgData name="Yoel Kortick" userId="167978f5-7f40-4909-85d5-d4149554ad4e" providerId="ADAL" clId="{ADFE85AB-093E-431A-ABD3-45CBC31C020E}" dt="2024-07-18T10:55:46.647" v="1888" actId="47"/>
        <pc:sldMkLst>
          <pc:docMk/>
          <pc:sldMk cId="32635942" sldId="793"/>
        </pc:sldMkLst>
      </pc:sldChg>
      <pc:sldChg chg="del">
        <pc:chgData name="Yoel Kortick" userId="167978f5-7f40-4909-85d5-d4149554ad4e" providerId="ADAL" clId="{ADFE85AB-093E-431A-ABD3-45CBC31C020E}" dt="2024-07-18T10:55:46.647" v="1888" actId="47"/>
        <pc:sldMkLst>
          <pc:docMk/>
          <pc:sldMk cId="434965610" sldId="794"/>
        </pc:sldMkLst>
      </pc:sldChg>
      <pc:sldChg chg="del">
        <pc:chgData name="Yoel Kortick" userId="167978f5-7f40-4909-85d5-d4149554ad4e" providerId="ADAL" clId="{ADFE85AB-093E-431A-ABD3-45CBC31C020E}" dt="2024-07-18T10:55:46.647" v="1888" actId="47"/>
        <pc:sldMkLst>
          <pc:docMk/>
          <pc:sldMk cId="3879587633" sldId="795"/>
        </pc:sldMkLst>
      </pc:sldChg>
      <pc:sldChg chg="del">
        <pc:chgData name="Yoel Kortick" userId="167978f5-7f40-4909-85d5-d4149554ad4e" providerId="ADAL" clId="{ADFE85AB-093E-431A-ABD3-45CBC31C020E}" dt="2024-07-18T10:55:46.647" v="1888" actId="47"/>
        <pc:sldMkLst>
          <pc:docMk/>
          <pc:sldMk cId="938100498" sldId="796"/>
        </pc:sldMkLst>
      </pc:sldChg>
      <pc:sldChg chg="del">
        <pc:chgData name="Yoel Kortick" userId="167978f5-7f40-4909-85d5-d4149554ad4e" providerId="ADAL" clId="{ADFE85AB-093E-431A-ABD3-45CBC31C020E}" dt="2024-07-18T10:55:46.647" v="1888" actId="47"/>
        <pc:sldMkLst>
          <pc:docMk/>
          <pc:sldMk cId="2313022764" sldId="797"/>
        </pc:sldMkLst>
      </pc:sldChg>
      <pc:sldChg chg="del">
        <pc:chgData name="Yoel Kortick" userId="167978f5-7f40-4909-85d5-d4149554ad4e" providerId="ADAL" clId="{ADFE85AB-093E-431A-ABD3-45CBC31C020E}" dt="2024-07-18T10:55:46.647" v="1888" actId="47"/>
        <pc:sldMkLst>
          <pc:docMk/>
          <pc:sldMk cId="3490943010" sldId="798"/>
        </pc:sldMkLst>
      </pc:sldChg>
      <pc:sldChg chg="del">
        <pc:chgData name="Yoel Kortick" userId="167978f5-7f40-4909-85d5-d4149554ad4e" providerId="ADAL" clId="{ADFE85AB-093E-431A-ABD3-45CBC31C020E}" dt="2024-07-18T10:55:46.647" v="1888" actId="47"/>
        <pc:sldMkLst>
          <pc:docMk/>
          <pc:sldMk cId="1468771233" sldId="799"/>
        </pc:sldMkLst>
      </pc:sldChg>
      <pc:sldChg chg="del">
        <pc:chgData name="Yoel Kortick" userId="167978f5-7f40-4909-85d5-d4149554ad4e" providerId="ADAL" clId="{ADFE85AB-093E-431A-ABD3-45CBC31C020E}" dt="2024-07-18T10:55:46.647" v="1888" actId="47"/>
        <pc:sldMkLst>
          <pc:docMk/>
          <pc:sldMk cId="1667600306" sldId="800"/>
        </pc:sldMkLst>
      </pc:sldChg>
      <pc:sldChg chg="del">
        <pc:chgData name="Yoel Kortick" userId="167978f5-7f40-4909-85d5-d4149554ad4e" providerId="ADAL" clId="{ADFE85AB-093E-431A-ABD3-45CBC31C020E}" dt="2024-07-18T10:55:46.647" v="1888" actId="47"/>
        <pc:sldMkLst>
          <pc:docMk/>
          <pc:sldMk cId="1454012567" sldId="801"/>
        </pc:sldMkLst>
      </pc:sldChg>
      <pc:sldChg chg="del">
        <pc:chgData name="Yoel Kortick" userId="167978f5-7f40-4909-85d5-d4149554ad4e" providerId="ADAL" clId="{ADFE85AB-093E-431A-ABD3-45CBC31C020E}" dt="2024-07-18T10:55:46.647" v="1888" actId="47"/>
        <pc:sldMkLst>
          <pc:docMk/>
          <pc:sldMk cId="1378559334" sldId="802"/>
        </pc:sldMkLst>
      </pc:sldChg>
      <pc:sldChg chg="del">
        <pc:chgData name="Yoel Kortick" userId="167978f5-7f40-4909-85d5-d4149554ad4e" providerId="ADAL" clId="{ADFE85AB-093E-431A-ABD3-45CBC31C020E}" dt="2024-07-18T10:55:46.647" v="1888" actId="47"/>
        <pc:sldMkLst>
          <pc:docMk/>
          <pc:sldMk cId="2025724310" sldId="803"/>
        </pc:sldMkLst>
      </pc:sldChg>
      <pc:sldChg chg="del">
        <pc:chgData name="Yoel Kortick" userId="167978f5-7f40-4909-85d5-d4149554ad4e" providerId="ADAL" clId="{ADFE85AB-093E-431A-ABD3-45CBC31C020E}" dt="2024-07-18T10:55:46.647" v="1888" actId="47"/>
        <pc:sldMkLst>
          <pc:docMk/>
          <pc:sldMk cId="2623577472" sldId="804"/>
        </pc:sldMkLst>
      </pc:sldChg>
      <pc:sldChg chg="del">
        <pc:chgData name="Yoel Kortick" userId="167978f5-7f40-4909-85d5-d4149554ad4e" providerId="ADAL" clId="{ADFE85AB-093E-431A-ABD3-45CBC31C020E}" dt="2024-07-18T10:55:46.647" v="1888" actId="47"/>
        <pc:sldMkLst>
          <pc:docMk/>
          <pc:sldMk cId="2853988912" sldId="805"/>
        </pc:sldMkLst>
      </pc:sldChg>
      <pc:sldChg chg="del">
        <pc:chgData name="Yoel Kortick" userId="167978f5-7f40-4909-85d5-d4149554ad4e" providerId="ADAL" clId="{ADFE85AB-093E-431A-ABD3-45CBC31C020E}" dt="2024-07-18T10:55:46.647" v="1888" actId="47"/>
        <pc:sldMkLst>
          <pc:docMk/>
          <pc:sldMk cId="427004443" sldId="806"/>
        </pc:sldMkLst>
      </pc:sldChg>
      <pc:sldChg chg="del">
        <pc:chgData name="Yoel Kortick" userId="167978f5-7f40-4909-85d5-d4149554ad4e" providerId="ADAL" clId="{ADFE85AB-093E-431A-ABD3-45CBC31C020E}" dt="2024-07-18T10:55:46.647" v="1888" actId="47"/>
        <pc:sldMkLst>
          <pc:docMk/>
          <pc:sldMk cId="2205924501" sldId="807"/>
        </pc:sldMkLst>
      </pc:sldChg>
      <pc:sldChg chg="del">
        <pc:chgData name="Yoel Kortick" userId="167978f5-7f40-4909-85d5-d4149554ad4e" providerId="ADAL" clId="{ADFE85AB-093E-431A-ABD3-45CBC31C020E}" dt="2024-07-18T10:55:46.647" v="1888" actId="47"/>
        <pc:sldMkLst>
          <pc:docMk/>
          <pc:sldMk cId="2094470090" sldId="808"/>
        </pc:sldMkLst>
      </pc:sldChg>
      <pc:sldChg chg="del">
        <pc:chgData name="Yoel Kortick" userId="167978f5-7f40-4909-85d5-d4149554ad4e" providerId="ADAL" clId="{ADFE85AB-093E-431A-ABD3-45CBC31C020E}" dt="2024-07-18T10:55:46.647" v="1888" actId="47"/>
        <pc:sldMkLst>
          <pc:docMk/>
          <pc:sldMk cId="2563536793" sldId="809"/>
        </pc:sldMkLst>
      </pc:sldChg>
      <pc:sldChg chg="del">
        <pc:chgData name="Yoel Kortick" userId="167978f5-7f40-4909-85d5-d4149554ad4e" providerId="ADAL" clId="{ADFE85AB-093E-431A-ABD3-45CBC31C020E}" dt="2024-07-18T10:55:46.647" v="1888" actId="47"/>
        <pc:sldMkLst>
          <pc:docMk/>
          <pc:sldMk cId="2310200128" sldId="810"/>
        </pc:sldMkLst>
      </pc:sldChg>
      <pc:sldChg chg="del">
        <pc:chgData name="Yoel Kortick" userId="167978f5-7f40-4909-85d5-d4149554ad4e" providerId="ADAL" clId="{ADFE85AB-093E-431A-ABD3-45CBC31C020E}" dt="2024-07-18T10:55:46.647" v="1888" actId="47"/>
        <pc:sldMkLst>
          <pc:docMk/>
          <pc:sldMk cId="615411280" sldId="811"/>
        </pc:sldMkLst>
      </pc:sldChg>
      <pc:sldChg chg="del">
        <pc:chgData name="Yoel Kortick" userId="167978f5-7f40-4909-85d5-d4149554ad4e" providerId="ADAL" clId="{ADFE85AB-093E-431A-ABD3-45CBC31C020E}" dt="2024-07-18T10:55:46.647" v="1888" actId="47"/>
        <pc:sldMkLst>
          <pc:docMk/>
          <pc:sldMk cId="3500686092" sldId="812"/>
        </pc:sldMkLst>
      </pc:sldChg>
      <pc:sldChg chg="del">
        <pc:chgData name="Yoel Kortick" userId="167978f5-7f40-4909-85d5-d4149554ad4e" providerId="ADAL" clId="{ADFE85AB-093E-431A-ABD3-45CBC31C020E}" dt="2024-07-18T10:55:46.647" v="1888" actId="47"/>
        <pc:sldMkLst>
          <pc:docMk/>
          <pc:sldMk cId="3122055299" sldId="813"/>
        </pc:sldMkLst>
      </pc:sldChg>
      <pc:sldChg chg="del">
        <pc:chgData name="Yoel Kortick" userId="167978f5-7f40-4909-85d5-d4149554ad4e" providerId="ADAL" clId="{ADFE85AB-093E-431A-ABD3-45CBC31C020E}" dt="2024-07-18T10:55:46.647" v="1888" actId="47"/>
        <pc:sldMkLst>
          <pc:docMk/>
          <pc:sldMk cId="4086063068" sldId="814"/>
        </pc:sldMkLst>
      </pc:sldChg>
      <pc:sldChg chg="del">
        <pc:chgData name="Yoel Kortick" userId="167978f5-7f40-4909-85d5-d4149554ad4e" providerId="ADAL" clId="{ADFE85AB-093E-431A-ABD3-45CBC31C020E}" dt="2024-07-18T10:55:46.647" v="1888" actId="47"/>
        <pc:sldMkLst>
          <pc:docMk/>
          <pc:sldMk cId="1098127407" sldId="815"/>
        </pc:sldMkLst>
      </pc:sldChg>
      <pc:sldChg chg="del">
        <pc:chgData name="Yoel Kortick" userId="167978f5-7f40-4909-85d5-d4149554ad4e" providerId="ADAL" clId="{ADFE85AB-093E-431A-ABD3-45CBC31C020E}" dt="2024-07-18T10:55:46.647" v="1888" actId="47"/>
        <pc:sldMkLst>
          <pc:docMk/>
          <pc:sldMk cId="4133022498" sldId="816"/>
        </pc:sldMkLst>
      </pc:sldChg>
      <pc:sldChg chg="del">
        <pc:chgData name="Yoel Kortick" userId="167978f5-7f40-4909-85d5-d4149554ad4e" providerId="ADAL" clId="{ADFE85AB-093E-431A-ABD3-45CBC31C020E}" dt="2024-07-18T10:55:46.647" v="1888" actId="47"/>
        <pc:sldMkLst>
          <pc:docMk/>
          <pc:sldMk cId="1422204900" sldId="817"/>
        </pc:sldMkLst>
      </pc:sldChg>
      <pc:sldChg chg="del">
        <pc:chgData name="Yoel Kortick" userId="167978f5-7f40-4909-85d5-d4149554ad4e" providerId="ADAL" clId="{ADFE85AB-093E-431A-ABD3-45CBC31C020E}" dt="2024-07-18T10:55:46.647" v="1888" actId="47"/>
        <pc:sldMkLst>
          <pc:docMk/>
          <pc:sldMk cId="147758091" sldId="818"/>
        </pc:sldMkLst>
      </pc:sldChg>
      <pc:sldChg chg="del">
        <pc:chgData name="Yoel Kortick" userId="167978f5-7f40-4909-85d5-d4149554ad4e" providerId="ADAL" clId="{ADFE85AB-093E-431A-ABD3-45CBC31C020E}" dt="2024-07-18T10:55:46.647" v="1888" actId="47"/>
        <pc:sldMkLst>
          <pc:docMk/>
          <pc:sldMk cId="3109942369" sldId="819"/>
        </pc:sldMkLst>
      </pc:sldChg>
      <pc:sldChg chg="del">
        <pc:chgData name="Yoel Kortick" userId="167978f5-7f40-4909-85d5-d4149554ad4e" providerId="ADAL" clId="{ADFE85AB-093E-431A-ABD3-45CBC31C020E}" dt="2024-07-18T10:55:46.647" v="1888" actId="47"/>
        <pc:sldMkLst>
          <pc:docMk/>
          <pc:sldMk cId="2275107410" sldId="820"/>
        </pc:sldMkLst>
      </pc:sldChg>
      <pc:sldChg chg="del">
        <pc:chgData name="Yoel Kortick" userId="167978f5-7f40-4909-85d5-d4149554ad4e" providerId="ADAL" clId="{ADFE85AB-093E-431A-ABD3-45CBC31C020E}" dt="2024-07-18T10:55:46.647" v="1888" actId="47"/>
        <pc:sldMkLst>
          <pc:docMk/>
          <pc:sldMk cId="3491255545" sldId="821"/>
        </pc:sldMkLst>
      </pc:sldChg>
      <pc:sldChg chg="del">
        <pc:chgData name="Yoel Kortick" userId="167978f5-7f40-4909-85d5-d4149554ad4e" providerId="ADAL" clId="{ADFE85AB-093E-431A-ABD3-45CBC31C020E}" dt="2024-07-18T10:55:46.647" v="1888" actId="47"/>
        <pc:sldMkLst>
          <pc:docMk/>
          <pc:sldMk cId="20746554" sldId="822"/>
        </pc:sldMkLst>
      </pc:sldChg>
      <pc:sldChg chg="del">
        <pc:chgData name="Yoel Kortick" userId="167978f5-7f40-4909-85d5-d4149554ad4e" providerId="ADAL" clId="{ADFE85AB-093E-431A-ABD3-45CBC31C020E}" dt="2024-07-18T10:55:46.647" v="1888" actId="47"/>
        <pc:sldMkLst>
          <pc:docMk/>
          <pc:sldMk cId="939410518" sldId="823"/>
        </pc:sldMkLst>
      </pc:sldChg>
      <pc:sldChg chg="del">
        <pc:chgData name="Yoel Kortick" userId="167978f5-7f40-4909-85d5-d4149554ad4e" providerId="ADAL" clId="{ADFE85AB-093E-431A-ABD3-45CBC31C020E}" dt="2024-07-18T05:14:40.927" v="25" actId="47"/>
        <pc:sldMkLst>
          <pc:docMk/>
          <pc:sldMk cId="1267169354" sldId="824"/>
        </pc:sldMkLst>
      </pc:sldChg>
      <pc:sldChg chg="modSp mod">
        <pc:chgData name="Yoel Kortick" userId="167978f5-7f40-4909-85d5-d4149554ad4e" providerId="ADAL" clId="{ADFE85AB-093E-431A-ABD3-45CBC31C020E}" dt="2024-07-18T05:15:05.159" v="52" actId="20577"/>
        <pc:sldMkLst>
          <pc:docMk/>
          <pc:sldMk cId="2075213306" sldId="825"/>
        </pc:sldMkLst>
        <pc:spChg chg="mod">
          <ac:chgData name="Yoel Kortick" userId="167978f5-7f40-4909-85d5-d4149554ad4e" providerId="ADAL" clId="{ADFE85AB-093E-431A-ABD3-45CBC31C020E}" dt="2024-07-18T05:15:05.159" v="52" actId="20577"/>
          <ac:spMkLst>
            <pc:docMk/>
            <pc:sldMk cId="2075213306" sldId="825"/>
            <ac:spMk id="10" creationId="{4C5297D4-1A90-BA7E-1EA2-3486955EA032}"/>
          </ac:spMkLst>
        </pc:spChg>
      </pc:sldChg>
      <pc:sldChg chg="modSp mod">
        <pc:chgData name="Yoel Kortick" userId="167978f5-7f40-4909-85d5-d4149554ad4e" providerId="ADAL" clId="{ADFE85AB-093E-431A-ABD3-45CBC31C020E}" dt="2024-07-18T05:15:15.189" v="64" actId="20577"/>
        <pc:sldMkLst>
          <pc:docMk/>
          <pc:sldMk cId="3542413701" sldId="826"/>
        </pc:sldMkLst>
        <pc:spChg chg="mod">
          <ac:chgData name="Yoel Kortick" userId="167978f5-7f40-4909-85d5-d4149554ad4e" providerId="ADAL" clId="{ADFE85AB-093E-431A-ABD3-45CBC31C020E}" dt="2024-07-18T05:15:15.189" v="64" actId="20577"/>
          <ac:spMkLst>
            <pc:docMk/>
            <pc:sldMk cId="3542413701" sldId="826"/>
            <ac:spMk id="10" creationId="{4C5297D4-1A90-BA7E-1EA2-3486955EA032}"/>
          </ac:spMkLst>
        </pc:spChg>
      </pc:sldChg>
      <pc:sldChg chg="modSp add mod setBg">
        <pc:chgData name="Yoel Kortick" userId="167978f5-7f40-4909-85d5-d4149554ad4e" providerId="ADAL" clId="{ADFE85AB-093E-431A-ABD3-45CBC31C020E}" dt="2024-07-18T05:15:41.479" v="86" actId="20577"/>
        <pc:sldMkLst>
          <pc:docMk/>
          <pc:sldMk cId="3548277133" sldId="827"/>
        </pc:sldMkLst>
        <pc:spChg chg="mod">
          <ac:chgData name="Yoel Kortick" userId="167978f5-7f40-4909-85d5-d4149554ad4e" providerId="ADAL" clId="{ADFE85AB-093E-431A-ABD3-45CBC31C020E}" dt="2024-07-18T05:15:41.479" v="86" actId="20577"/>
          <ac:spMkLst>
            <pc:docMk/>
            <pc:sldMk cId="3548277133" sldId="827"/>
            <ac:spMk id="13" creationId="{F4F9CE6C-EB7E-DBFE-C77E-B97A93A03817}"/>
          </ac:spMkLst>
        </pc:spChg>
      </pc:sldChg>
      <pc:sldChg chg="addSp delSp modSp add mod">
        <pc:chgData name="Yoel Kortick" userId="167978f5-7f40-4909-85d5-d4149554ad4e" providerId="ADAL" clId="{ADFE85AB-093E-431A-ABD3-45CBC31C020E}" dt="2024-07-18T07:19:31.697" v="865"/>
        <pc:sldMkLst>
          <pc:docMk/>
          <pc:sldMk cId="519990273" sldId="828"/>
        </pc:sldMkLst>
        <pc:spChg chg="add del mod">
          <ac:chgData name="Yoel Kortick" userId="167978f5-7f40-4909-85d5-d4149554ad4e" providerId="ADAL" clId="{ADFE85AB-093E-431A-ABD3-45CBC31C020E}" dt="2024-07-18T07:19:30.631" v="864" actId="478"/>
          <ac:spMkLst>
            <pc:docMk/>
            <pc:sldMk cId="519990273" sldId="828"/>
            <ac:spMk id="3" creationId="{C3CF8073-FA92-BCF1-825B-24D8050341BA}"/>
          </ac:spMkLst>
        </pc:spChg>
        <pc:spChg chg="add del mod">
          <ac:chgData name="Yoel Kortick" userId="167978f5-7f40-4909-85d5-d4149554ad4e" providerId="ADAL" clId="{ADFE85AB-093E-431A-ABD3-45CBC31C020E}" dt="2024-07-18T07:19:30.631" v="864" actId="478"/>
          <ac:spMkLst>
            <pc:docMk/>
            <pc:sldMk cId="519990273" sldId="828"/>
            <ac:spMk id="4" creationId="{6A6EDB62-FC62-B196-3D08-D8BD9EB9646D}"/>
          </ac:spMkLst>
        </pc:spChg>
        <pc:spChg chg="add del mod">
          <ac:chgData name="Yoel Kortick" userId="167978f5-7f40-4909-85d5-d4149554ad4e" providerId="ADAL" clId="{ADFE85AB-093E-431A-ABD3-45CBC31C020E}" dt="2024-07-18T07:19:30.631" v="864" actId="478"/>
          <ac:spMkLst>
            <pc:docMk/>
            <pc:sldMk cId="519990273" sldId="828"/>
            <ac:spMk id="5" creationId="{62EB71B8-E6E8-2D12-E583-C2D2CCF1D443}"/>
          </ac:spMkLst>
        </pc:spChg>
        <pc:spChg chg="add mod">
          <ac:chgData name="Yoel Kortick" userId="167978f5-7f40-4909-85d5-d4149554ad4e" providerId="ADAL" clId="{ADFE85AB-093E-431A-ABD3-45CBC31C020E}" dt="2024-07-18T07:19:31.697" v="865"/>
          <ac:spMkLst>
            <pc:docMk/>
            <pc:sldMk cId="519990273" sldId="828"/>
            <ac:spMk id="8" creationId="{488E4685-3484-2FF0-DC46-4F0EE5CAD5F8}"/>
          </ac:spMkLst>
        </pc:spChg>
        <pc:spChg chg="mod">
          <ac:chgData name="Yoel Kortick" userId="167978f5-7f40-4909-85d5-d4149554ad4e" providerId="ADAL" clId="{ADFE85AB-093E-431A-ABD3-45CBC31C020E}" dt="2024-07-18T05:19:00.966" v="109" actId="14100"/>
          <ac:spMkLst>
            <pc:docMk/>
            <pc:sldMk cId="519990273" sldId="828"/>
            <ac:spMk id="11" creationId="{1ACE3884-5DD3-4F86-13C6-FF34F1D35C8C}"/>
          </ac:spMkLst>
        </pc:spChg>
        <pc:spChg chg="add mod">
          <ac:chgData name="Yoel Kortick" userId="167978f5-7f40-4909-85d5-d4149554ad4e" providerId="ADAL" clId="{ADFE85AB-093E-431A-ABD3-45CBC31C020E}" dt="2024-07-18T07:19:31.697" v="865"/>
          <ac:spMkLst>
            <pc:docMk/>
            <pc:sldMk cId="519990273" sldId="828"/>
            <ac:spMk id="12" creationId="{7D7501B4-FABB-8D64-2960-26A42678B02E}"/>
          </ac:spMkLst>
        </pc:spChg>
        <pc:spChg chg="add mod">
          <ac:chgData name="Yoel Kortick" userId="167978f5-7f40-4909-85d5-d4149554ad4e" providerId="ADAL" clId="{ADFE85AB-093E-431A-ABD3-45CBC31C020E}" dt="2024-07-18T07:19:31.697" v="865"/>
          <ac:spMkLst>
            <pc:docMk/>
            <pc:sldMk cId="519990273" sldId="828"/>
            <ac:spMk id="13" creationId="{18B99BA2-25C7-4E68-B77A-FC83C52588CF}"/>
          </ac:spMkLst>
        </pc:spChg>
        <pc:picChg chg="add del mod">
          <ac:chgData name="Yoel Kortick" userId="167978f5-7f40-4909-85d5-d4149554ad4e" providerId="ADAL" clId="{ADFE85AB-093E-431A-ABD3-45CBC31C020E}" dt="2024-07-18T07:19:28.262" v="863" actId="478"/>
          <ac:picMkLst>
            <pc:docMk/>
            <pc:sldMk cId="519990273" sldId="828"/>
            <ac:picMk id="2" creationId="{A756DB46-2104-B4DB-D6A3-C791BD33A02E}"/>
          </ac:picMkLst>
        </pc:picChg>
        <pc:picChg chg="add mod">
          <ac:chgData name="Yoel Kortick" userId="167978f5-7f40-4909-85d5-d4149554ad4e" providerId="ADAL" clId="{ADFE85AB-093E-431A-ABD3-45CBC31C020E}" dt="2024-07-18T07:19:31.697" v="865"/>
          <ac:picMkLst>
            <pc:docMk/>
            <pc:sldMk cId="519990273" sldId="828"/>
            <ac:picMk id="7" creationId="{A10EA235-2E5F-6C32-FEE8-C5C12854069B}"/>
          </ac:picMkLst>
        </pc:picChg>
        <pc:cxnChg chg="add del mod">
          <ac:chgData name="Yoel Kortick" userId="167978f5-7f40-4909-85d5-d4149554ad4e" providerId="ADAL" clId="{ADFE85AB-093E-431A-ABD3-45CBC31C020E}" dt="2024-07-18T07:19:30.631" v="864" actId="478"/>
          <ac:cxnSpMkLst>
            <pc:docMk/>
            <pc:sldMk cId="519990273" sldId="828"/>
            <ac:cxnSpMk id="6" creationId="{76987E5E-8DF7-E494-2BEA-89CED3C7F8F5}"/>
          </ac:cxnSpMkLst>
        </pc:cxnChg>
        <pc:cxnChg chg="add mod">
          <ac:chgData name="Yoel Kortick" userId="167978f5-7f40-4909-85d5-d4149554ad4e" providerId="ADAL" clId="{ADFE85AB-093E-431A-ABD3-45CBC31C020E}" dt="2024-07-18T07:19:31.697" v="865"/>
          <ac:cxnSpMkLst>
            <pc:docMk/>
            <pc:sldMk cId="519990273" sldId="828"/>
            <ac:cxnSpMk id="14" creationId="{CC33B8F5-739B-0C74-5328-CE3670D6A828}"/>
          </ac:cxnSpMkLst>
        </pc:cxnChg>
      </pc:sldChg>
      <pc:sldChg chg="addSp delSp modSp add mod">
        <pc:chgData name="Yoel Kortick" userId="167978f5-7f40-4909-85d5-d4149554ad4e" providerId="ADAL" clId="{ADFE85AB-093E-431A-ABD3-45CBC31C020E}" dt="2024-07-18T07:21:04.346" v="926" actId="208"/>
        <pc:sldMkLst>
          <pc:docMk/>
          <pc:sldMk cId="2327552523" sldId="829"/>
        </pc:sldMkLst>
        <pc:spChg chg="add mod">
          <ac:chgData name="Yoel Kortick" userId="167978f5-7f40-4909-85d5-d4149554ad4e" providerId="ADAL" clId="{ADFE85AB-093E-431A-ABD3-45CBC31C020E}" dt="2024-07-18T07:20:45.701" v="891" actId="1035"/>
          <ac:spMkLst>
            <pc:docMk/>
            <pc:sldMk cId="2327552523" sldId="829"/>
            <ac:spMk id="4" creationId="{9E3F8AE4-FA9B-3284-E5F2-59235B8F8945}"/>
          </ac:spMkLst>
        </pc:spChg>
        <pc:spChg chg="add mod">
          <ac:chgData name="Yoel Kortick" userId="167978f5-7f40-4909-85d5-d4149554ad4e" providerId="ADAL" clId="{ADFE85AB-093E-431A-ABD3-45CBC31C020E}" dt="2024-07-18T07:20:37.492" v="884" actId="1076"/>
          <ac:spMkLst>
            <pc:docMk/>
            <pc:sldMk cId="2327552523" sldId="829"/>
            <ac:spMk id="5" creationId="{B7CF5042-1D32-1707-805E-2A72E4D56F59}"/>
          </ac:spMkLst>
        </pc:spChg>
        <pc:spChg chg="mod">
          <ac:chgData name="Yoel Kortick" userId="167978f5-7f40-4909-85d5-d4149554ad4e" providerId="ADAL" clId="{ADFE85AB-093E-431A-ABD3-45CBC31C020E}" dt="2024-07-18T05:19:41.012" v="120" actId="20577"/>
          <ac:spMkLst>
            <pc:docMk/>
            <pc:sldMk cId="2327552523" sldId="829"/>
            <ac:spMk id="10" creationId="{4C5297D4-1A90-BA7E-1EA2-3486955EA032}"/>
          </ac:spMkLst>
        </pc:spChg>
        <pc:spChg chg="mod">
          <ac:chgData name="Yoel Kortick" userId="167978f5-7f40-4909-85d5-d4149554ad4e" providerId="ADAL" clId="{ADFE85AB-093E-431A-ABD3-45CBC31C020E}" dt="2024-07-18T05:19:53.745" v="125" actId="14100"/>
          <ac:spMkLst>
            <pc:docMk/>
            <pc:sldMk cId="2327552523" sldId="829"/>
            <ac:spMk id="11" creationId="{1ACE3884-5DD3-4F86-13C6-FF34F1D35C8C}"/>
          </ac:spMkLst>
        </pc:spChg>
        <pc:spChg chg="add mod">
          <ac:chgData name="Yoel Kortick" userId="167978f5-7f40-4909-85d5-d4149554ad4e" providerId="ADAL" clId="{ADFE85AB-093E-431A-ABD3-45CBC31C020E}" dt="2024-07-18T07:20:53.492" v="893" actId="14100"/>
          <ac:spMkLst>
            <pc:docMk/>
            <pc:sldMk cId="2327552523" sldId="829"/>
            <ac:spMk id="12" creationId="{D94C0997-EF88-6D59-1B3B-1CF4398A94ED}"/>
          </ac:spMkLst>
        </pc:spChg>
        <pc:spChg chg="add mod">
          <ac:chgData name="Yoel Kortick" userId="167978f5-7f40-4909-85d5-d4149554ad4e" providerId="ADAL" clId="{ADFE85AB-093E-431A-ABD3-45CBC31C020E}" dt="2024-07-18T07:21:01.073" v="925" actId="1036"/>
          <ac:spMkLst>
            <pc:docMk/>
            <pc:sldMk cId="2327552523" sldId="829"/>
            <ac:spMk id="13" creationId="{4D040406-77E7-5080-288F-48D25A16A9BC}"/>
          </ac:spMkLst>
        </pc:spChg>
        <pc:picChg chg="add del mod">
          <ac:chgData name="Yoel Kortick" userId="167978f5-7f40-4909-85d5-d4149554ad4e" providerId="ADAL" clId="{ADFE85AB-093E-431A-ABD3-45CBC31C020E}" dt="2024-07-18T07:20:10.150" v="866" actId="478"/>
          <ac:picMkLst>
            <pc:docMk/>
            <pc:sldMk cId="2327552523" sldId="829"/>
            <ac:picMk id="3" creationId="{67DCFBEB-1E2A-D689-AE0F-77B415A45657}"/>
          </ac:picMkLst>
        </pc:picChg>
        <pc:picChg chg="add del">
          <ac:chgData name="Yoel Kortick" userId="167978f5-7f40-4909-85d5-d4149554ad4e" providerId="ADAL" clId="{ADFE85AB-093E-431A-ABD3-45CBC31C020E}" dt="2024-07-18T07:20:27.199" v="868" actId="478"/>
          <ac:picMkLst>
            <pc:docMk/>
            <pc:sldMk cId="2327552523" sldId="829"/>
            <ac:picMk id="6" creationId="{2887A0A2-8B86-B3DD-D7B2-B2A9AB47B87C}"/>
          </ac:picMkLst>
        </pc:picChg>
        <pc:picChg chg="add mod ord">
          <ac:chgData name="Yoel Kortick" userId="167978f5-7f40-4909-85d5-d4149554ad4e" providerId="ADAL" clId="{ADFE85AB-093E-431A-ABD3-45CBC31C020E}" dt="2024-07-18T07:21:04.346" v="926" actId="208"/>
          <ac:picMkLst>
            <pc:docMk/>
            <pc:sldMk cId="2327552523" sldId="829"/>
            <ac:picMk id="8" creationId="{9400CF87-7E51-EAA2-7B2A-D77A2133837E}"/>
          </ac:picMkLst>
        </pc:picChg>
      </pc:sldChg>
      <pc:sldChg chg="addSp delSp modSp add mod">
        <pc:chgData name="Yoel Kortick" userId="167978f5-7f40-4909-85d5-d4149554ad4e" providerId="ADAL" clId="{ADFE85AB-093E-431A-ABD3-45CBC31C020E}" dt="2024-07-18T07:22:19.068" v="964" actId="1035"/>
        <pc:sldMkLst>
          <pc:docMk/>
          <pc:sldMk cId="748564772" sldId="830"/>
        </pc:sldMkLst>
        <pc:spChg chg="mod">
          <ac:chgData name="Yoel Kortick" userId="167978f5-7f40-4909-85d5-d4149554ad4e" providerId="ADAL" clId="{ADFE85AB-093E-431A-ABD3-45CBC31C020E}" dt="2024-07-18T07:22:19.068" v="964" actId="1035"/>
          <ac:spMkLst>
            <pc:docMk/>
            <pc:sldMk cId="748564772" sldId="830"/>
            <ac:spMk id="4" creationId="{9E3F8AE4-FA9B-3284-E5F2-59235B8F8945}"/>
          </ac:spMkLst>
        </pc:spChg>
        <pc:spChg chg="del">
          <ac:chgData name="Yoel Kortick" userId="167978f5-7f40-4909-85d5-d4149554ad4e" providerId="ADAL" clId="{ADFE85AB-093E-431A-ABD3-45CBC31C020E}" dt="2024-07-18T05:24:27.938" v="229" actId="478"/>
          <ac:spMkLst>
            <pc:docMk/>
            <pc:sldMk cId="748564772" sldId="830"/>
            <ac:spMk id="5" creationId="{B7CF5042-1D32-1707-805E-2A72E4D56F59}"/>
          </ac:spMkLst>
        </pc:spChg>
        <pc:spChg chg="mod">
          <ac:chgData name="Yoel Kortick" userId="167978f5-7f40-4909-85d5-d4149554ad4e" providerId="ADAL" clId="{ADFE85AB-093E-431A-ABD3-45CBC31C020E}" dt="2024-07-18T07:22:07.459" v="945" actId="20577"/>
          <ac:spMkLst>
            <pc:docMk/>
            <pc:sldMk cId="748564772" sldId="830"/>
            <ac:spMk id="11" creationId="{1ACE3884-5DD3-4F86-13C6-FF34F1D35C8C}"/>
          </ac:spMkLst>
        </pc:spChg>
        <pc:picChg chg="del">
          <ac:chgData name="Yoel Kortick" userId="167978f5-7f40-4909-85d5-d4149554ad4e" providerId="ADAL" clId="{ADFE85AB-093E-431A-ABD3-45CBC31C020E}" dt="2024-07-18T05:21:54.443" v="162" actId="478"/>
          <ac:picMkLst>
            <pc:docMk/>
            <pc:sldMk cId="748564772" sldId="830"/>
            <ac:picMk id="3" creationId="{67DCFBEB-1E2A-D689-AE0F-77B415A45657}"/>
          </ac:picMkLst>
        </pc:picChg>
        <pc:picChg chg="add mod ord">
          <ac:chgData name="Yoel Kortick" userId="167978f5-7f40-4909-85d5-d4149554ad4e" providerId="ADAL" clId="{ADFE85AB-093E-431A-ABD3-45CBC31C020E}" dt="2024-07-18T07:22:19.068" v="964" actId="1035"/>
          <ac:picMkLst>
            <pc:docMk/>
            <pc:sldMk cId="748564772" sldId="830"/>
            <ac:picMk id="3" creationId="{DB91C22B-9DD2-531C-8ED7-FFAF71F84AE4}"/>
          </ac:picMkLst>
        </pc:picChg>
        <pc:picChg chg="add del mod ord">
          <ac:chgData name="Yoel Kortick" userId="167978f5-7f40-4909-85d5-d4149554ad4e" providerId="ADAL" clId="{ADFE85AB-093E-431A-ABD3-45CBC31C020E}" dt="2024-07-18T05:25:36.033" v="231" actId="478"/>
          <ac:picMkLst>
            <pc:docMk/>
            <pc:sldMk cId="748564772" sldId="830"/>
            <ac:picMk id="6" creationId="{522A1D95-F78E-B97D-6CE7-9DAB0EC200EA}"/>
          </ac:picMkLst>
        </pc:picChg>
        <pc:picChg chg="add del">
          <ac:chgData name="Yoel Kortick" userId="167978f5-7f40-4909-85d5-d4149554ad4e" providerId="ADAL" clId="{ADFE85AB-093E-431A-ABD3-45CBC31C020E}" dt="2024-07-18T05:25:40.013" v="233" actId="478"/>
          <ac:picMkLst>
            <pc:docMk/>
            <pc:sldMk cId="748564772" sldId="830"/>
            <ac:picMk id="8" creationId="{2C6D7A64-4481-7BB5-9F35-886EB54FD7D9}"/>
          </ac:picMkLst>
        </pc:picChg>
        <pc:picChg chg="add del mod ord">
          <ac:chgData name="Yoel Kortick" userId="167978f5-7f40-4909-85d5-d4149554ad4e" providerId="ADAL" clId="{ADFE85AB-093E-431A-ABD3-45CBC31C020E}" dt="2024-07-18T07:21:42.605" v="927" actId="478"/>
          <ac:picMkLst>
            <pc:docMk/>
            <pc:sldMk cId="748564772" sldId="830"/>
            <ac:picMk id="13" creationId="{B2802118-C192-B6FB-A2AC-792A44746438}"/>
          </ac:picMkLst>
        </pc:picChg>
      </pc:sldChg>
      <pc:sldChg chg="addSp delSp modSp add mod">
        <pc:chgData name="Yoel Kortick" userId="167978f5-7f40-4909-85d5-d4149554ad4e" providerId="ADAL" clId="{ADFE85AB-093E-431A-ABD3-45CBC31C020E}" dt="2024-07-18T07:55:44.553" v="1663" actId="20577"/>
        <pc:sldMkLst>
          <pc:docMk/>
          <pc:sldMk cId="925509354" sldId="831"/>
        </pc:sldMkLst>
        <pc:spChg chg="mod">
          <ac:chgData name="Yoel Kortick" userId="167978f5-7f40-4909-85d5-d4149554ad4e" providerId="ADAL" clId="{ADFE85AB-093E-431A-ABD3-45CBC31C020E}" dt="2024-07-18T07:33:29.428" v="1136" actId="1076"/>
          <ac:spMkLst>
            <pc:docMk/>
            <pc:sldMk cId="925509354" sldId="831"/>
            <ac:spMk id="4" creationId="{BF7BD010-F0B7-BBCE-1789-E6D706B68383}"/>
          </ac:spMkLst>
        </pc:spChg>
        <pc:spChg chg="mod">
          <ac:chgData name="Yoel Kortick" userId="167978f5-7f40-4909-85d5-d4149554ad4e" providerId="ADAL" clId="{ADFE85AB-093E-431A-ABD3-45CBC31C020E}" dt="2024-07-18T07:33:26.474" v="1135" actId="1076"/>
          <ac:spMkLst>
            <pc:docMk/>
            <pc:sldMk cId="925509354" sldId="831"/>
            <ac:spMk id="5" creationId="{4BCF160E-FFD7-1946-0101-159D88333E8A}"/>
          </ac:spMkLst>
        </pc:spChg>
        <pc:spChg chg="add mod">
          <ac:chgData name="Yoel Kortick" userId="167978f5-7f40-4909-85d5-d4149554ad4e" providerId="ADAL" clId="{ADFE85AB-093E-431A-ABD3-45CBC31C020E}" dt="2024-07-18T07:33:23.501" v="1134" actId="1076"/>
          <ac:spMkLst>
            <pc:docMk/>
            <pc:sldMk cId="925509354" sldId="831"/>
            <ac:spMk id="7" creationId="{4DAE5DEF-E4BD-D052-8054-699A8584BBA2}"/>
          </ac:spMkLst>
        </pc:spChg>
        <pc:spChg chg="mod">
          <ac:chgData name="Yoel Kortick" userId="167978f5-7f40-4909-85d5-d4149554ad4e" providerId="ADAL" clId="{ADFE85AB-093E-431A-ABD3-45CBC31C020E}" dt="2024-07-18T07:55:44.553" v="1663" actId="20577"/>
          <ac:spMkLst>
            <pc:docMk/>
            <pc:sldMk cId="925509354" sldId="831"/>
            <ac:spMk id="10" creationId="{4C5297D4-1A90-BA7E-1EA2-3486955EA032}"/>
          </ac:spMkLst>
        </pc:spChg>
        <pc:spChg chg="mod">
          <ac:chgData name="Yoel Kortick" userId="167978f5-7f40-4909-85d5-d4149554ad4e" providerId="ADAL" clId="{ADFE85AB-093E-431A-ABD3-45CBC31C020E}" dt="2024-07-18T07:32:53.069" v="1111"/>
          <ac:spMkLst>
            <pc:docMk/>
            <pc:sldMk cId="925509354" sldId="831"/>
            <ac:spMk id="11" creationId="{1ACE3884-5DD3-4F86-13C6-FF34F1D35C8C}"/>
          </ac:spMkLst>
        </pc:spChg>
        <pc:picChg chg="add del mod ord">
          <ac:chgData name="Yoel Kortick" userId="167978f5-7f40-4909-85d5-d4149554ad4e" providerId="ADAL" clId="{ADFE85AB-093E-431A-ABD3-45CBC31C020E}" dt="2024-07-18T07:33:14.626" v="1112" actId="478"/>
          <ac:picMkLst>
            <pc:docMk/>
            <pc:sldMk cId="925509354" sldId="831"/>
            <ac:picMk id="3" creationId="{6267073E-2683-6254-7B47-B3F54E19847B}"/>
          </ac:picMkLst>
        </pc:picChg>
        <pc:picChg chg="add del mod ord">
          <ac:chgData name="Yoel Kortick" userId="167978f5-7f40-4909-85d5-d4149554ad4e" providerId="ADAL" clId="{ADFE85AB-093E-431A-ABD3-45CBC31C020E}" dt="2024-07-18T05:56:21.873" v="373" actId="478"/>
          <ac:picMkLst>
            <pc:docMk/>
            <pc:sldMk cId="925509354" sldId="831"/>
            <ac:picMk id="3" creationId="{C0327BAE-B450-9506-6DE3-6CA5A1E9E339}"/>
          </ac:picMkLst>
        </pc:picChg>
        <pc:picChg chg="del">
          <ac:chgData name="Yoel Kortick" userId="167978f5-7f40-4909-85d5-d4149554ad4e" providerId="ADAL" clId="{ADFE85AB-093E-431A-ABD3-45CBC31C020E}" dt="2024-07-18T05:53:10.521" v="311" actId="478"/>
          <ac:picMkLst>
            <pc:docMk/>
            <pc:sldMk cId="925509354" sldId="831"/>
            <ac:picMk id="6" creationId="{25220B01-3A75-7AF8-8883-D2A70D67368A}"/>
          </ac:picMkLst>
        </pc:picChg>
        <pc:picChg chg="add mod ord">
          <ac:chgData name="Yoel Kortick" userId="167978f5-7f40-4909-85d5-d4149554ad4e" providerId="ADAL" clId="{ADFE85AB-093E-431A-ABD3-45CBC31C020E}" dt="2024-07-18T07:34:18.666" v="1137" actId="208"/>
          <ac:picMkLst>
            <pc:docMk/>
            <pc:sldMk cId="925509354" sldId="831"/>
            <ac:picMk id="8" creationId="{2E99478C-1BA3-B716-C30A-FAA4925B01C7}"/>
          </ac:picMkLst>
        </pc:picChg>
        <pc:picChg chg="add del mod ord">
          <ac:chgData name="Yoel Kortick" userId="167978f5-7f40-4909-85d5-d4149554ad4e" providerId="ADAL" clId="{ADFE85AB-093E-431A-ABD3-45CBC31C020E}" dt="2024-07-18T07:29:50.155" v="1072" actId="478"/>
          <ac:picMkLst>
            <pc:docMk/>
            <pc:sldMk cId="925509354" sldId="831"/>
            <ac:picMk id="12" creationId="{81B48958-80D6-A350-192F-EFFA62984946}"/>
          </ac:picMkLst>
        </pc:picChg>
      </pc:sldChg>
      <pc:sldChg chg="add del">
        <pc:chgData name="Yoel Kortick" userId="167978f5-7f40-4909-85d5-d4149554ad4e" providerId="ADAL" clId="{ADFE85AB-093E-431A-ABD3-45CBC31C020E}" dt="2024-07-18T06:05:48.459" v="679" actId="47"/>
        <pc:sldMkLst>
          <pc:docMk/>
          <pc:sldMk cId="803734" sldId="832"/>
        </pc:sldMkLst>
      </pc:sldChg>
      <pc:sldChg chg="addSp delSp modSp add del mod">
        <pc:chgData name="Yoel Kortick" userId="167978f5-7f40-4909-85d5-d4149554ad4e" providerId="ADAL" clId="{ADFE85AB-093E-431A-ABD3-45CBC31C020E}" dt="2024-07-18T07:57:07.342" v="1687" actId="47"/>
        <pc:sldMkLst>
          <pc:docMk/>
          <pc:sldMk cId="234278236" sldId="833"/>
        </pc:sldMkLst>
        <pc:spChg chg="mod">
          <ac:chgData name="Yoel Kortick" userId="167978f5-7f40-4909-85d5-d4149554ad4e" providerId="ADAL" clId="{ADFE85AB-093E-431A-ABD3-45CBC31C020E}" dt="2024-07-18T06:06:44.233" v="705" actId="1036"/>
          <ac:spMkLst>
            <pc:docMk/>
            <pc:sldMk cId="234278236" sldId="833"/>
            <ac:spMk id="5" creationId="{48FB1426-258E-B7AB-0D32-0E2C5CB7DD0D}"/>
          </ac:spMkLst>
        </pc:spChg>
        <pc:spChg chg="mod">
          <ac:chgData name="Yoel Kortick" userId="167978f5-7f40-4909-85d5-d4149554ad4e" providerId="ADAL" clId="{ADFE85AB-093E-431A-ABD3-45CBC31C020E}" dt="2024-07-18T07:56:51.878" v="1685" actId="20577"/>
          <ac:spMkLst>
            <pc:docMk/>
            <pc:sldMk cId="234278236" sldId="833"/>
            <ac:spMk id="10" creationId="{4C5297D4-1A90-BA7E-1EA2-3486955EA032}"/>
          </ac:spMkLst>
        </pc:spChg>
        <pc:spChg chg="mod">
          <ac:chgData name="Yoel Kortick" userId="167978f5-7f40-4909-85d5-d4149554ad4e" providerId="ADAL" clId="{ADFE85AB-093E-431A-ABD3-45CBC31C020E}" dt="2024-07-18T06:07:06.065" v="710" actId="20577"/>
          <ac:spMkLst>
            <pc:docMk/>
            <pc:sldMk cId="234278236" sldId="833"/>
            <ac:spMk id="11" creationId="{1ACE3884-5DD3-4F86-13C6-FF34F1D35C8C}"/>
          </ac:spMkLst>
        </pc:spChg>
        <pc:picChg chg="del">
          <ac:chgData name="Yoel Kortick" userId="167978f5-7f40-4909-85d5-d4149554ad4e" providerId="ADAL" clId="{ADFE85AB-093E-431A-ABD3-45CBC31C020E}" dt="2024-07-18T06:05:23.946" v="626" actId="478"/>
          <ac:picMkLst>
            <pc:docMk/>
            <pc:sldMk cId="234278236" sldId="833"/>
            <ac:picMk id="3" creationId="{008B25DD-BB7E-EBF0-AC26-8486AD433FCA}"/>
          </ac:picMkLst>
        </pc:picChg>
        <pc:picChg chg="add mod ord">
          <ac:chgData name="Yoel Kortick" userId="167978f5-7f40-4909-85d5-d4149554ad4e" providerId="ADAL" clId="{ADFE85AB-093E-431A-ABD3-45CBC31C020E}" dt="2024-07-18T06:06:35.797" v="694" actId="167"/>
          <ac:picMkLst>
            <pc:docMk/>
            <pc:sldMk cId="234278236" sldId="833"/>
            <ac:picMk id="4" creationId="{199339E4-EBA8-A335-2AFA-388677D523FC}"/>
          </ac:picMkLst>
        </pc:picChg>
      </pc:sldChg>
      <pc:sldChg chg="addSp delSp modSp add mod">
        <pc:chgData name="Yoel Kortick" userId="167978f5-7f40-4909-85d5-d4149554ad4e" providerId="ADAL" clId="{ADFE85AB-093E-431A-ABD3-45CBC31C020E}" dt="2024-07-18T07:56:21.238" v="1672" actId="20578"/>
        <pc:sldMkLst>
          <pc:docMk/>
          <pc:sldMk cId="847559570" sldId="834"/>
        </pc:sldMkLst>
        <pc:spChg chg="mod">
          <ac:chgData name="Yoel Kortick" userId="167978f5-7f40-4909-85d5-d4149554ad4e" providerId="ADAL" clId="{ADFE85AB-093E-431A-ABD3-45CBC31C020E}" dt="2024-07-18T07:47:17.928" v="1314" actId="1076"/>
          <ac:spMkLst>
            <pc:docMk/>
            <pc:sldMk cId="847559570" sldId="834"/>
            <ac:spMk id="5" creationId="{4BCF160E-FFD7-1946-0101-159D88333E8A}"/>
          </ac:spMkLst>
        </pc:spChg>
        <pc:spChg chg="mod">
          <ac:chgData name="Yoel Kortick" userId="167978f5-7f40-4909-85d5-d4149554ad4e" providerId="ADAL" clId="{ADFE85AB-093E-431A-ABD3-45CBC31C020E}" dt="2024-07-18T07:47:15.740" v="1313" actId="1076"/>
          <ac:spMkLst>
            <pc:docMk/>
            <pc:sldMk cId="847559570" sldId="834"/>
            <ac:spMk id="7" creationId="{4DAE5DEF-E4BD-D052-8054-699A8584BBA2}"/>
          </ac:spMkLst>
        </pc:spChg>
        <pc:spChg chg="mod">
          <ac:chgData name="Yoel Kortick" userId="167978f5-7f40-4909-85d5-d4149554ad4e" providerId="ADAL" clId="{ADFE85AB-093E-431A-ABD3-45CBC31C020E}" dt="2024-07-18T07:56:21.238" v="1672" actId="20578"/>
          <ac:spMkLst>
            <pc:docMk/>
            <pc:sldMk cId="847559570" sldId="834"/>
            <ac:spMk id="10" creationId="{4C5297D4-1A90-BA7E-1EA2-3486955EA032}"/>
          </ac:spMkLst>
        </pc:spChg>
        <pc:spChg chg="mod">
          <ac:chgData name="Yoel Kortick" userId="167978f5-7f40-4909-85d5-d4149554ad4e" providerId="ADAL" clId="{ADFE85AB-093E-431A-ABD3-45CBC31C020E}" dt="2024-07-18T07:47:02.996" v="1287"/>
          <ac:spMkLst>
            <pc:docMk/>
            <pc:sldMk cId="847559570" sldId="834"/>
            <ac:spMk id="11" creationId="{1ACE3884-5DD3-4F86-13C6-FF34F1D35C8C}"/>
          </ac:spMkLst>
        </pc:spChg>
        <pc:picChg chg="add mod ord">
          <ac:chgData name="Yoel Kortick" userId="167978f5-7f40-4909-85d5-d4149554ad4e" providerId="ADAL" clId="{ADFE85AB-093E-431A-ABD3-45CBC31C020E}" dt="2024-07-18T07:47:09.995" v="1312" actId="1036"/>
          <ac:picMkLst>
            <pc:docMk/>
            <pc:sldMk cId="847559570" sldId="834"/>
            <ac:picMk id="3" creationId="{12954C75-3C8C-515A-BD59-2329B2AF021C}"/>
          </ac:picMkLst>
        </pc:picChg>
        <pc:picChg chg="del">
          <ac:chgData name="Yoel Kortick" userId="167978f5-7f40-4909-85d5-d4149554ad4e" providerId="ADAL" clId="{ADFE85AB-093E-431A-ABD3-45CBC31C020E}" dt="2024-07-18T07:46:54.570" v="1285" actId="478"/>
          <ac:picMkLst>
            <pc:docMk/>
            <pc:sldMk cId="847559570" sldId="834"/>
            <ac:picMk id="8" creationId="{2E99478C-1BA3-B716-C30A-FAA4925B01C7}"/>
          </ac:picMkLst>
        </pc:picChg>
      </pc:sldChg>
      <pc:sldChg chg="addSp delSp modSp add mod">
        <pc:chgData name="Yoel Kortick" userId="167978f5-7f40-4909-85d5-d4149554ad4e" providerId="ADAL" clId="{ADFE85AB-093E-431A-ABD3-45CBC31C020E}" dt="2024-07-19T03:14:53.851" v="2365" actId="20577"/>
        <pc:sldMkLst>
          <pc:docMk/>
          <pc:sldMk cId="1379325030" sldId="835"/>
        </pc:sldMkLst>
        <pc:spChg chg="mod">
          <ac:chgData name="Yoel Kortick" userId="167978f5-7f40-4909-85d5-d4149554ad4e" providerId="ADAL" clId="{ADFE85AB-093E-431A-ABD3-45CBC31C020E}" dt="2024-07-18T07:47:56.859" v="1320" actId="14100"/>
          <ac:spMkLst>
            <pc:docMk/>
            <pc:sldMk cId="1379325030" sldId="835"/>
            <ac:spMk id="4" creationId="{BF7BD010-F0B7-BBCE-1789-E6D706B68383}"/>
          </ac:spMkLst>
        </pc:spChg>
        <pc:spChg chg="mod">
          <ac:chgData name="Yoel Kortick" userId="167978f5-7f40-4909-85d5-d4149554ad4e" providerId="ADAL" clId="{ADFE85AB-093E-431A-ABD3-45CBC31C020E}" dt="2024-07-18T07:48:09.630" v="1325" actId="1076"/>
          <ac:spMkLst>
            <pc:docMk/>
            <pc:sldMk cId="1379325030" sldId="835"/>
            <ac:spMk id="5" creationId="{6D35B400-BFF5-28DC-BD38-48A56533470D}"/>
          </ac:spMkLst>
        </pc:spChg>
        <pc:spChg chg="mod">
          <ac:chgData name="Yoel Kortick" userId="167978f5-7f40-4909-85d5-d4149554ad4e" providerId="ADAL" clId="{ADFE85AB-093E-431A-ABD3-45CBC31C020E}" dt="2024-07-18T07:56:30.229" v="1673"/>
          <ac:spMkLst>
            <pc:docMk/>
            <pc:sldMk cId="1379325030" sldId="835"/>
            <ac:spMk id="10" creationId="{4C5297D4-1A90-BA7E-1EA2-3486955EA032}"/>
          </ac:spMkLst>
        </pc:spChg>
        <pc:spChg chg="mod">
          <ac:chgData name="Yoel Kortick" userId="167978f5-7f40-4909-85d5-d4149554ad4e" providerId="ADAL" clId="{ADFE85AB-093E-431A-ABD3-45CBC31C020E}" dt="2024-07-19T03:14:53.851" v="2365" actId="20577"/>
          <ac:spMkLst>
            <pc:docMk/>
            <pc:sldMk cId="1379325030" sldId="835"/>
            <ac:spMk id="11" creationId="{1ACE3884-5DD3-4F86-13C6-FF34F1D35C8C}"/>
          </ac:spMkLst>
        </pc:spChg>
        <pc:picChg chg="add mod ord">
          <ac:chgData name="Yoel Kortick" userId="167978f5-7f40-4909-85d5-d4149554ad4e" providerId="ADAL" clId="{ADFE85AB-093E-431A-ABD3-45CBC31C020E}" dt="2024-07-18T07:48:11.636" v="1326" actId="208"/>
          <ac:picMkLst>
            <pc:docMk/>
            <pc:sldMk cId="1379325030" sldId="835"/>
            <ac:picMk id="3" creationId="{28242CD4-668A-7B96-3AB9-FA2016C89F72}"/>
          </ac:picMkLst>
        </pc:picChg>
        <pc:picChg chg="del">
          <ac:chgData name="Yoel Kortick" userId="167978f5-7f40-4909-85d5-d4149554ad4e" providerId="ADAL" clId="{ADFE85AB-093E-431A-ABD3-45CBC31C020E}" dt="2024-07-18T07:47:41.697" v="1315" actId="478"/>
          <ac:picMkLst>
            <pc:docMk/>
            <pc:sldMk cId="1379325030" sldId="835"/>
            <ac:picMk id="6" creationId="{CB625F31-B8C0-F800-FC31-9364DE293E0B}"/>
          </ac:picMkLst>
        </pc:picChg>
      </pc:sldChg>
      <pc:sldChg chg="addSp delSp modSp add mod">
        <pc:chgData name="Yoel Kortick" userId="167978f5-7f40-4909-85d5-d4149554ad4e" providerId="ADAL" clId="{ADFE85AB-093E-431A-ABD3-45CBC31C020E}" dt="2024-07-18T07:56:34.266" v="1674"/>
        <pc:sldMkLst>
          <pc:docMk/>
          <pc:sldMk cId="3400370925" sldId="836"/>
        </pc:sldMkLst>
        <pc:spChg chg="add mod">
          <ac:chgData name="Yoel Kortick" userId="167978f5-7f40-4909-85d5-d4149554ad4e" providerId="ADAL" clId="{ADFE85AB-093E-431A-ABD3-45CBC31C020E}" dt="2024-07-18T07:52:14.364" v="1528" actId="1035"/>
          <ac:spMkLst>
            <pc:docMk/>
            <pc:sldMk cId="3400370925" sldId="836"/>
            <ac:spMk id="5" creationId="{A2AAD1A2-7EFB-E203-8D86-EEF36B8A7447}"/>
          </ac:spMkLst>
        </pc:spChg>
        <pc:spChg chg="mod">
          <ac:chgData name="Yoel Kortick" userId="167978f5-7f40-4909-85d5-d4149554ad4e" providerId="ADAL" clId="{ADFE85AB-093E-431A-ABD3-45CBC31C020E}" dt="2024-07-18T07:56:34.266" v="1674"/>
          <ac:spMkLst>
            <pc:docMk/>
            <pc:sldMk cId="3400370925" sldId="836"/>
            <ac:spMk id="10" creationId="{4C5297D4-1A90-BA7E-1EA2-3486955EA032}"/>
          </ac:spMkLst>
        </pc:spChg>
        <pc:spChg chg="mod">
          <ac:chgData name="Yoel Kortick" userId="167978f5-7f40-4909-85d5-d4149554ad4e" providerId="ADAL" clId="{ADFE85AB-093E-431A-ABD3-45CBC31C020E}" dt="2024-07-18T07:51:27.059" v="1498" actId="20577"/>
          <ac:spMkLst>
            <pc:docMk/>
            <pc:sldMk cId="3400370925" sldId="836"/>
            <ac:spMk id="11" creationId="{1ACE3884-5DD3-4F86-13C6-FF34F1D35C8C}"/>
          </ac:spMkLst>
        </pc:spChg>
        <pc:spChg chg="del">
          <ac:chgData name="Yoel Kortick" userId="167978f5-7f40-4909-85d5-d4149554ad4e" providerId="ADAL" clId="{ADFE85AB-093E-431A-ABD3-45CBC31C020E}" dt="2024-07-18T07:50:41.072" v="1336" actId="478"/>
          <ac:spMkLst>
            <pc:docMk/>
            <pc:sldMk cId="3400370925" sldId="836"/>
            <ac:spMk id="13" creationId="{F5BF78FF-02A4-350B-6E1B-59B9C2F2BE6D}"/>
          </ac:spMkLst>
        </pc:spChg>
        <pc:spChg chg="del">
          <ac:chgData name="Yoel Kortick" userId="167978f5-7f40-4909-85d5-d4149554ad4e" providerId="ADAL" clId="{ADFE85AB-093E-431A-ABD3-45CBC31C020E}" dt="2024-07-18T07:50:39.785" v="1335" actId="478"/>
          <ac:spMkLst>
            <pc:docMk/>
            <pc:sldMk cId="3400370925" sldId="836"/>
            <ac:spMk id="14" creationId="{0BA2A9C6-FA21-7885-622D-08DB6C7B367D}"/>
          </ac:spMkLst>
        </pc:spChg>
        <pc:picChg chg="del">
          <ac:chgData name="Yoel Kortick" userId="167978f5-7f40-4909-85d5-d4149554ad4e" providerId="ADAL" clId="{ADFE85AB-093E-431A-ABD3-45CBC31C020E}" dt="2024-07-18T07:48:47.772" v="1331" actId="478"/>
          <ac:picMkLst>
            <pc:docMk/>
            <pc:sldMk cId="3400370925" sldId="836"/>
            <ac:picMk id="3" creationId="{E81A2A49-3694-34BC-9A47-D4927CCC50BF}"/>
          </ac:picMkLst>
        </pc:picChg>
        <pc:picChg chg="add mod">
          <ac:chgData name="Yoel Kortick" userId="167978f5-7f40-4909-85d5-d4149554ad4e" providerId="ADAL" clId="{ADFE85AB-093E-431A-ABD3-45CBC31C020E}" dt="2024-07-18T07:52:07.910" v="1523" actId="208"/>
          <ac:picMkLst>
            <pc:docMk/>
            <pc:sldMk cId="3400370925" sldId="836"/>
            <ac:picMk id="4" creationId="{6DDE9094-2D9C-B28D-68E3-53B8D64035F3}"/>
          </ac:picMkLst>
        </pc:picChg>
        <pc:picChg chg="del">
          <ac:chgData name="Yoel Kortick" userId="167978f5-7f40-4909-85d5-d4149554ad4e" providerId="ADAL" clId="{ADFE85AB-093E-431A-ABD3-45CBC31C020E}" dt="2024-07-18T07:50:38.383" v="1334" actId="478"/>
          <ac:picMkLst>
            <pc:docMk/>
            <pc:sldMk cId="3400370925" sldId="836"/>
            <ac:picMk id="12" creationId="{BC7F305C-E46C-8292-6016-3F066E687B23}"/>
          </ac:picMkLst>
        </pc:picChg>
      </pc:sldChg>
      <pc:sldChg chg="addSp delSp modSp add mod">
        <pc:chgData name="Yoel Kortick" userId="167978f5-7f40-4909-85d5-d4149554ad4e" providerId="ADAL" clId="{ADFE85AB-093E-431A-ABD3-45CBC31C020E}" dt="2024-07-18T07:58:37.095" v="1730" actId="208"/>
        <pc:sldMkLst>
          <pc:docMk/>
          <pc:sldMk cId="2862247080" sldId="837"/>
        </pc:sldMkLst>
        <pc:spChg chg="mod">
          <ac:chgData name="Yoel Kortick" userId="167978f5-7f40-4909-85d5-d4149554ad4e" providerId="ADAL" clId="{ADFE85AB-093E-431A-ABD3-45CBC31C020E}" dt="2024-07-18T07:57:26.899" v="1699"/>
          <ac:spMkLst>
            <pc:docMk/>
            <pc:sldMk cId="2862247080" sldId="837"/>
            <ac:spMk id="10" creationId="{4C5297D4-1A90-BA7E-1EA2-3486955EA032}"/>
          </ac:spMkLst>
        </pc:spChg>
        <pc:spChg chg="mod">
          <ac:chgData name="Yoel Kortick" userId="167978f5-7f40-4909-85d5-d4149554ad4e" providerId="ADAL" clId="{ADFE85AB-093E-431A-ABD3-45CBC31C020E}" dt="2024-07-18T07:58:03.960" v="1703"/>
          <ac:spMkLst>
            <pc:docMk/>
            <pc:sldMk cId="2862247080" sldId="837"/>
            <ac:spMk id="11" creationId="{1ACE3884-5DD3-4F86-13C6-FF34F1D35C8C}"/>
          </ac:spMkLst>
        </pc:spChg>
        <pc:picChg chg="del">
          <ac:chgData name="Yoel Kortick" userId="167978f5-7f40-4909-85d5-d4149554ad4e" providerId="ADAL" clId="{ADFE85AB-093E-431A-ABD3-45CBC31C020E}" dt="2024-07-18T07:58:25.616" v="1704" actId="478"/>
          <ac:picMkLst>
            <pc:docMk/>
            <pc:sldMk cId="2862247080" sldId="837"/>
            <ac:picMk id="3" creationId="{12954C75-3C8C-515A-BD59-2329B2AF021C}"/>
          </ac:picMkLst>
        </pc:picChg>
        <pc:picChg chg="add mod ord">
          <ac:chgData name="Yoel Kortick" userId="167978f5-7f40-4909-85d5-d4149554ad4e" providerId="ADAL" clId="{ADFE85AB-093E-431A-ABD3-45CBC31C020E}" dt="2024-07-18T07:58:37.095" v="1730" actId="208"/>
          <ac:picMkLst>
            <pc:docMk/>
            <pc:sldMk cId="2862247080" sldId="837"/>
            <ac:picMk id="6" creationId="{AC4CE419-53A7-E41C-25D8-6B5614E88FD1}"/>
          </ac:picMkLst>
        </pc:picChg>
      </pc:sldChg>
      <pc:sldChg chg="addSp delSp modSp add mod">
        <pc:chgData name="Yoel Kortick" userId="167978f5-7f40-4909-85d5-d4149554ad4e" providerId="ADAL" clId="{ADFE85AB-093E-431A-ABD3-45CBC31C020E}" dt="2024-07-18T07:59:41.725" v="1749" actId="1076"/>
        <pc:sldMkLst>
          <pc:docMk/>
          <pc:sldMk cId="199536088" sldId="838"/>
        </pc:sldMkLst>
        <pc:spChg chg="mod">
          <ac:chgData name="Yoel Kortick" userId="167978f5-7f40-4909-85d5-d4149554ad4e" providerId="ADAL" clId="{ADFE85AB-093E-431A-ABD3-45CBC31C020E}" dt="2024-07-18T07:59:32.109" v="1746" actId="1076"/>
          <ac:spMkLst>
            <pc:docMk/>
            <pc:sldMk cId="199536088" sldId="838"/>
            <ac:spMk id="4" creationId="{BF7BD010-F0B7-BBCE-1789-E6D706B68383}"/>
          </ac:spMkLst>
        </pc:spChg>
        <pc:spChg chg="mod">
          <ac:chgData name="Yoel Kortick" userId="167978f5-7f40-4909-85d5-d4149554ad4e" providerId="ADAL" clId="{ADFE85AB-093E-431A-ABD3-45CBC31C020E}" dt="2024-07-18T07:59:35.118" v="1747" actId="1076"/>
          <ac:spMkLst>
            <pc:docMk/>
            <pc:sldMk cId="199536088" sldId="838"/>
            <ac:spMk id="5" creationId="{6D35B400-BFF5-28DC-BD38-48A56533470D}"/>
          </ac:spMkLst>
        </pc:spChg>
        <pc:spChg chg="mod">
          <ac:chgData name="Yoel Kortick" userId="167978f5-7f40-4909-85d5-d4149554ad4e" providerId="ADAL" clId="{ADFE85AB-093E-431A-ABD3-45CBC31C020E}" dt="2024-07-18T07:59:41.725" v="1749" actId="1076"/>
          <ac:spMkLst>
            <pc:docMk/>
            <pc:sldMk cId="199536088" sldId="838"/>
            <ac:spMk id="7" creationId="{CC8DE18E-7B08-5E4D-151E-755093517BA5}"/>
          </ac:spMkLst>
        </pc:spChg>
        <pc:spChg chg="mod">
          <ac:chgData name="Yoel Kortick" userId="167978f5-7f40-4909-85d5-d4149554ad4e" providerId="ADAL" clId="{ADFE85AB-093E-431A-ABD3-45CBC31C020E}" dt="2024-07-18T07:57:23.771" v="1698"/>
          <ac:spMkLst>
            <pc:docMk/>
            <pc:sldMk cId="199536088" sldId="838"/>
            <ac:spMk id="10" creationId="{4C5297D4-1A90-BA7E-1EA2-3486955EA032}"/>
          </ac:spMkLst>
        </pc:spChg>
        <pc:spChg chg="mod">
          <ac:chgData name="Yoel Kortick" userId="167978f5-7f40-4909-85d5-d4149554ad4e" providerId="ADAL" clId="{ADFE85AB-093E-431A-ABD3-45CBC31C020E}" dt="2024-07-18T07:58:43.266" v="1739" actId="20577"/>
          <ac:spMkLst>
            <pc:docMk/>
            <pc:sldMk cId="199536088" sldId="838"/>
            <ac:spMk id="11" creationId="{1ACE3884-5DD3-4F86-13C6-FF34F1D35C8C}"/>
          </ac:spMkLst>
        </pc:spChg>
        <pc:picChg chg="del">
          <ac:chgData name="Yoel Kortick" userId="167978f5-7f40-4909-85d5-d4149554ad4e" providerId="ADAL" clId="{ADFE85AB-093E-431A-ABD3-45CBC31C020E}" dt="2024-07-18T07:59:20.311" v="1740" actId="478"/>
          <ac:picMkLst>
            <pc:docMk/>
            <pc:sldMk cId="199536088" sldId="838"/>
            <ac:picMk id="3" creationId="{28242CD4-668A-7B96-3AB9-FA2016C89F72}"/>
          </ac:picMkLst>
        </pc:picChg>
        <pc:picChg chg="add mod ord">
          <ac:chgData name="Yoel Kortick" userId="167978f5-7f40-4909-85d5-d4149554ad4e" providerId="ADAL" clId="{ADFE85AB-093E-431A-ABD3-45CBC31C020E}" dt="2024-07-18T07:59:28.967" v="1745" actId="1076"/>
          <ac:picMkLst>
            <pc:docMk/>
            <pc:sldMk cId="199536088" sldId="838"/>
            <ac:picMk id="6" creationId="{F7345666-4BD4-9FE3-804F-839A62533096}"/>
          </ac:picMkLst>
        </pc:picChg>
        <pc:cxnChg chg="mod">
          <ac:chgData name="Yoel Kortick" userId="167978f5-7f40-4909-85d5-d4149554ad4e" providerId="ADAL" clId="{ADFE85AB-093E-431A-ABD3-45CBC31C020E}" dt="2024-07-18T07:59:37.902" v="1748" actId="14100"/>
          <ac:cxnSpMkLst>
            <pc:docMk/>
            <pc:sldMk cId="199536088" sldId="838"/>
            <ac:cxnSpMk id="12" creationId="{847D0625-E65F-F3B6-93E6-6AA2CA0F227F}"/>
          </ac:cxnSpMkLst>
        </pc:cxnChg>
      </pc:sldChg>
      <pc:sldChg chg="addSp delSp modSp add mod">
        <pc:chgData name="Yoel Kortick" userId="167978f5-7f40-4909-85d5-d4149554ad4e" providerId="ADAL" clId="{ADFE85AB-093E-431A-ABD3-45CBC31C020E}" dt="2024-07-18T08:00:43.315" v="1801" actId="208"/>
        <pc:sldMkLst>
          <pc:docMk/>
          <pc:sldMk cId="2097260029" sldId="839"/>
        </pc:sldMkLst>
        <pc:spChg chg="mod">
          <ac:chgData name="Yoel Kortick" userId="167978f5-7f40-4909-85d5-d4149554ad4e" providerId="ADAL" clId="{ADFE85AB-093E-431A-ABD3-45CBC31C020E}" dt="2024-07-18T07:57:20.215" v="1697"/>
          <ac:spMkLst>
            <pc:docMk/>
            <pc:sldMk cId="2097260029" sldId="839"/>
            <ac:spMk id="10" creationId="{4C5297D4-1A90-BA7E-1EA2-3486955EA032}"/>
          </ac:spMkLst>
        </pc:spChg>
        <pc:spChg chg="mod">
          <ac:chgData name="Yoel Kortick" userId="167978f5-7f40-4909-85d5-d4149554ad4e" providerId="ADAL" clId="{ADFE85AB-093E-431A-ABD3-45CBC31C020E}" dt="2024-07-18T08:00:29.727" v="1766" actId="20577"/>
          <ac:spMkLst>
            <pc:docMk/>
            <pc:sldMk cId="2097260029" sldId="839"/>
            <ac:spMk id="11" creationId="{1ACE3884-5DD3-4F86-13C6-FF34F1D35C8C}"/>
          </ac:spMkLst>
        </pc:spChg>
        <pc:picChg chg="add mod ord">
          <ac:chgData name="Yoel Kortick" userId="167978f5-7f40-4909-85d5-d4149554ad4e" providerId="ADAL" clId="{ADFE85AB-093E-431A-ABD3-45CBC31C020E}" dt="2024-07-18T08:00:43.315" v="1801" actId="208"/>
          <ac:picMkLst>
            <pc:docMk/>
            <pc:sldMk cId="2097260029" sldId="839"/>
            <ac:picMk id="3" creationId="{5D043395-07A2-F78E-6DB5-339E4F97E58D}"/>
          </ac:picMkLst>
        </pc:picChg>
        <pc:picChg chg="del">
          <ac:chgData name="Yoel Kortick" userId="167978f5-7f40-4909-85d5-d4149554ad4e" providerId="ADAL" clId="{ADFE85AB-093E-431A-ABD3-45CBC31C020E}" dt="2024-07-18T08:00:25.033" v="1756" actId="478"/>
          <ac:picMkLst>
            <pc:docMk/>
            <pc:sldMk cId="2097260029" sldId="839"/>
            <ac:picMk id="4" creationId="{6DDE9094-2D9C-B28D-68E3-53B8D64035F3}"/>
          </ac:picMkLst>
        </pc:picChg>
      </pc:sldChg>
      <pc:sldChg chg="addSp delSp modSp add mod">
        <pc:chgData name="Yoel Kortick" userId="167978f5-7f40-4909-85d5-d4149554ad4e" providerId="ADAL" clId="{ADFE85AB-093E-431A-ABD3-45CBC31C020E}" dt="2024-07-18T08:02:51.658" v="1857" actId="1076"/>
        <pc:sldMkLst>
          <pc:docMk/>
          <pc:sldMk cId="2112620809" sldId="840"/>
        </pc:sldMkLst>
        <pc:spChg chg="mod">
          <ac:chgData name="Yoel Kortick" userId="167978f5-7f40-4909-85d5-d4149554ad4e" providerId="ADAL" clId="{ADFE85AB-093E-431A-ABD3-45CBC31C020E}" dt="2024-07-18T08:02:48.853" v="1856" actId="14100"/>
          <ac:spMkLst>
            <pc:docMk/>
            <pc:sldMk cId="2112620809" sldId="840"/>
            <ac:spMk id="5" creationId="{48FB1426-258E-B7AB-0D32-0E2C5CB7DD0D}"/>
          </ac:spMkLst>
        </pc:spChg>
        <pc:spChg chg="mod">
          <ac:chgData name="Yoel Kortick" userId="167978f5-7f40-4909-85d5-d4149554ad4e" providerId="ADAL" clId="{ADFE85AB-093E-431A-ABD3-45CBC31C020E}" dt="2024-07-18T08:02:51.658" v="1857" actId="1076"/>
          <ac:spMkLst>
            <pc:docMk/>
            <pc:sldMk cId="2112620809" sldId="840"/>
            <ac:spMk id="7" creationId="{2E62FC91-F81B-6545-302C-E2577EAE8B89}"/>
          </ac:spMkLst>
        </pc:spChg>
        <pc:spChg chg="mod">
          <ac:chgData name="Yoel Kortick" userId="167978f5-7f40-4909-85d5-d4149554ad4e" providerId="ADAL" clId="{ADFE85AB-093E-431A-ABD3-45CBC31C020E}" dt="2024-07-18T08:02:41.806" v="1854" actId="14100"/>
          <ac:spMkLst>
            <pc:docMk/>
            <pc:sldMk cId="2112620809" sldId="840"/>
            <ac:spMk id="8" creationId="{E9057DA7-A190-9A3D-08FA-03425604838B}"/>
          </ac:spMkLst>
        </pc:spChg>
        <pc:spChg chg="mod">
          <ac:chgData name="Yoel Kortick" userId="167978f5-7f40-4909-85d5-d4149554ad4e" providerId="ADAL" clId="{ADFE85AB-093E-431A-ABD3-45CBC31C020E}" dt="2024-07-18T07:57:13.539" v="1696" actId="20577"/>
          <ac:spMkLst>
            <pc:docMk/>
            <pc:sldMk cId="2112620809" sldId="840"/>
            <ac:spMk id="10" creationId="{4C5297D4-1A90-BA7E-1EA2-3486955EA032}"/>
          </ac:spMkLst>
        </pc:spChg>
        <pc:spChg chg="mod">
          <ac:chgData name="Yoel Kortick" userId="167978f5-7f40-4909-85d5-d4149554ad4e" providerId="ADAL" clId="{ADFE85AB-093E-431A-ABD3-45CBC31C020E}" dt="2024-07-18T08:02:29.118" v="1850" actId="20577"/>
          <ac:spMkLst>
            <pc:docMk/>
            <pc:sldMk cId="2112620809" sldId="840"/>
            <ac:spMk id="11" creationId="{1ACE3884-5DD3-4F86-13C6-FF34F1D35C8C}"/>
          </ac:spMkLst>
        </pc:spChg>
        <pc:picChg chg="add mod ord">
          <ac:chgData name="Yoel Kortick" userId="167978f5-7f40-4909-85d5-d4149554ad4e" providerId="ADAL" clId="{ADFE85AB-093E-431A-ABD3-45CBC31C020E}" dt="2024-07-18T08:02:34.272" v="1852" actId="167"/>
          <ac:picMkLst>
            <pc:docMk/>
            <pc:sldMk cId="2112620809" sldId="840"/>
            <ac:picMk id="3" creationId="{D2C7DE93-8C89-8957-5643-FBB4692188FB}"/>
          </ac:picMkLst>
        </pc:picChg>
        <pc:picChg chg="del">
          <ac:chgData name="Yoel Kortick" userId="167978f5-7f40-4909-85d5-d4149554ad4e" providerId="ADAL" clId="{ADFE85AB-093E-431A-ABD3-45CBC31C020E}" dt="2024-07-18T08:02:01.185" v="1811" actId="478"/>
          <ac:picMkLst>
            <pc:docMk/>
            <pc:sldMk cId="2112620809" sldId="840"/>
            <ac:picMk id="4" creationId="{AC9F6EC1-E855-B813-02A5-038516D8F8A6}"/>
          </ac:picMkLst>
        </pc:picChg>
      </pc:sldChg>
      <pc:sldChg chg="delSp modSp add mod">
        <pc:chgData name="Yoel Kortick" userId="167978f5-7f40-4909-85d5-d4149554ad4e" providerId="ADAL" clId="{ADFE85AB-093E-431A-ABD3-45CBC31C020E}" dt="2024-07-18T11:03:16.692" v="1984" actId="6549"/>
        <pc:sldMkLst>
          <pc:docMk/>
          <pc:sldMk cId="3939120387" sldId="841"/>
        </pc:sldMkLst>
        <pc:spChg chg="del">
          <ac:chgData name="Yoel Kortick" userId="167978f5-7f40-4909-85d5-d4149554ad4e" providerId="ADAL" clId="{ADFE85AB-093E-431A-ABD3-45CBC31C020E}" dt="2024-07-18T10:58:23.710" v="1902" actId="478"/>
          <ac:spMkLst>
            <pc:docMk/>
            <pc:sldMk cId="3939120387" sldId="841"/>
            <ac:spMk id="4" creationId="{7607213B-A963-BD4C-C936-731C92C95FE4}"/>
          </ac:spMkLst>
        </pc:spChg>
        <pc:spChg chg="mod">
          <ac:chgData name="Yoel Kortick" userId="167978f5-7f40-4909-85d5-d4149554ad4e" providerId="ADAL" clId="{ADFE85AB-093E-431A-ABD3-45CBC31C020E}" dt="2024-07-18T11:03:16.692" v="1984" actId="6549"/>
          <ac:spMkLst>
            <pc:docMk/>
            <pc:sldMk cId="3939120387" sldId="841"/>
            <ac:spMk id="11" creationId="{1ACE3884-5DD3-4F86-13C6-FF34F1D35C8C}"/>
          </ac:spMkLst>
        </pc:spChg>
        <pc:picChg chg="del">
          <ac:chgData name="Yoel Kortick" userId="167978f5-7f40-4909-85d5-d4149554ad4e" providerId="ADAL" clId="{ADFE85AB-093E-431A-ABD3-45CBC31C020E}" dt="2024-07-18T10:58:21.232" v="1901" actId="478"/>
          <ac:picMkLst>
            <pc:docMk/>
            <pc:sldMk cId="3939120387" sldId="841"/>
            <ac:picMk id="5" creationId="{7A6CB884-3852-14CA-2B5E-A5D115FFE66C}"/>
          </ac:picMkLst>
        </pc:picChg>
      </pc:sldChg>
      <pc:sldChg chg="addSp modSp add mod">
        <pc:chgData name="Yoel Kortick" userId="167978f5-7f40-4909-85d5-d4149554ad4e" providerId="ADAL" clId="{ADFE85AB-093E-431A-ABD3-45CBC31C020E}" dt="2024-07-18T11:00:46.024" v="1980" actId="208"/>
        <pc:sldMkLst>
          <pc:docMk/>
          <pc:sldMk cId="2496116851" sldId="842"/>
        </pc:sldMkLst>
        <pc:spChg chg="mod">
          <ac:chgData name="Yoel Kortick" userId="167978f5-7f40-4909-85d5-d4149554ad4e" providerId="ADAL" clId="{ADFE85AB-093E-431A-ABD3-45CBC31C020E}" dt="2024-07-18T11:00:21.494" v="1960" actId="14100"/>
          <ac:spMkLst>
            <pc:docMk/>
            <pc:sldMk cId="2496116851" sldId="842"/>
            <ac:spMk id="11" creationId="{1ACE3884-5DD3-4F86-13C6-FF34F1D35C8C}"/>
          </ac:spMkLst>
        </pc:spChg>
        <pc:picChg chg="add mod">
          <ac:chgData name="Yoel Kortick" userId="167978f5-7f40-4909-85d5-d4149554ad4e" providerId="ADAL" clId="{ADFE85AB-093E-431A-ABD3-45CBC31C020E}" dt="2024-07-18T11:00:46.024" v="1980" actId="208"/>
          <ac:picMkLst>
            <pc:docMk/>
            <pc:sldMk cId="2496116851" sldId="842"/>
            <ac:picMk id="3" creationId="{5DDD2BCD-DD4E-2E5B-CB0B-AA1738BF4470}"/>
          </ac:picMkLst>
        </pc:picChg>
      </pc:sldChg>
      <pc:sldChg chg="modSp add mod">
        <pc:chgData name="Yoel Kortick" userId="167978f5-7f40-4909-85d5-d4149554ad4e" providerId="ADAL" clId="{ADFE85AB-093E-431A-ABD3-45CBC31C020E}" dt="2024-07-18T11:03:45.983" v="2003" actId="20577"/>
        <pc:sldMkLst>
          <pc:docMk/>
          <pc:sldMk cId="2602315049" sldId="843"/>
        </pc:sldMkLst>
        <pc:spChg chg="mod">
          <ac:chgData name="Yoel Kortick" userId="167978f5-7f40-4909-85d5-d4149554ad4e" providerId="ADAL" clId="{ADFE85AB-093E-431A-ABD3-45CBC31C020E}" dt="2024-07-18T11:03:45.983" v="2003" actId="20577"/>
          <ac:spMkLst>
            <pc:docMk/>
            <pc:sldMk cId="2602315049" sldId="843"/>
            <ac:spMk id="11" creationId="{1ACE3884-5DD3-4F86-13C6-FF34F1D35C8C}"/>
          </ac:spMkLst>
        </pc:spChg>
      </pc:sldChg>
      <pc:sldChg chg="modSp add mod setBg">
        <pc:chgData name="Yoel Kortick" userId="167978f5-7f40-4909-85d5-d4149554ad4e" providerId="ADAL" clId="{ADFE85AB-093E-431A-ABD3-45CBC31C020E}" dt="2024-07-18T11:05:39.894" v="2011" actId="14100"/>
        <pc:sldMkLst>
          <pc:docMk/>
          <pc:sldMk cId="3956109583" sldId="844"/>
        </pc:sldMkLst>
        <pc:spChg chg="mod">
          <ac:chgData name="Yoel Kortick" userId="167978f5-7f40-4909-85d5-d4149554ad4e" providerId="ADAL" clId="{ADFE85AB-093E-431A-ABD3-45CBC31C020E}" dt="2024-07-18T11:05:39.894" v="2011" actId="14100"/>
          <ac:spMkLst>
            <pc:docMk/>
            <pc:sldMk cId="3956109583" sldId="844"/>
            <ac:spMk id="13" creationId="{F4F9CE6C-EB7E-DBFE-C77E-B97A93A03817}"/>
          </ac:spMkLst>
        </pc:spChg>
      </pc:sldChg>
      <pc:sldChg chg="addSp modSp add mod">
        <pc:chgData name="Yoel Kortick" userId="167978f5-7f40-4909-85d5-d4149554ad4e" providerId="ADAL" clId="{ADFE85AB-093E-431A-ABD3-45CBC31C020E}" dt="2024-07-18T11:08:24.628" v="2067" actId="1036"/>
        <pc:sldMkLst>
          <pc:docMk/>
          <pc:sldMk cId="3530006725" sldId="845"/>
        </pc:sldMkLst>
        <pc:spChg chg="add mod">
          <ac:chgData name="Yoel Kortick" userId="167978f5-7f40-4909-85d5-d4149554ad4e" providerId="ADAL" clId="{ADFE85AB-093E-431A-ABD3-45CBC31C020E}" dt="2024-07-18T11:08:24.628" v="2067" actId="1036"/>
          <ac:spMkLst>
            <pc:docMk/>
            <pc:sldMk cId="3530006725" sldId="845"/>
            <ac:spMk id="4" creationId="{7B8E346C-4B77-4DD6-8AB5-0D19D9F9E902}"/>
          </ac:spMkLst>
        </pc:spChg>
        <pc:spChg chg="add mod">
          <ac:chgData name="Yoel Kortick" userId="167978f5-7f40-4909-85d5-d4149554ad4e" providerId="ADAL" clId="{ADFE85AB-093E-431A-ABD3-45CBC31C020E}" dt="2024-07-18T11:08:24.628" v="2067" actId="1036"/>
          <ac:spMkLst>
            <pc:docMk/>
            <pc:sldMk cId="3530006725" sldId="845"/>
            <ac:spMk id="5" creationId="{BC9BAAFF-ACF9-E533-1ED3-2F6A787B5E59}"/>
          </ac:spMkLst>
        </pc:spChg>
        <pc:spChg chg="mod">
          <ac:chgData name="Yoel Kortick" userId="167978f5-7f40-4909-85d5-d4149554ad4e" providerId="ADAL" clId="{ADFE85AB-093E-431A-ABD3-45CBC31C020E}" dt="2024-07-18T11:05:45.769" v="2014"/>
          <ac:spMkLst>
            <pc:docMk/>
            <pc:sldMk cId="3530006725" sldId="845"/>
            <ac:spMk id="10" creationId="{4C5297D4-1A90-BA7E-1EA2-3486955EA032}"/>
          </ac:spMkLst>
        </pc:spChg>
        <pc:spChg chg="mod">
          <ac:chgData name="Yoel Kortick" userId="167978f5-7f40-4909-85d5-d4149554ad4e" providerId="ADAL" clId="{ADFE85AB-093E-431A-ABD3-45CBC31C020E}" dt="2024-07-18T11:07:14.556" v="2041" actId="14100"/>
          <ac:spMkLst>
            <pc:docMk/>
            <pc:sldMk cId="3530006725" sldId="845"/>
            <ac:spMk id="11" creationId="{1ACE3884-5DD3-4F86-13C6-FF34F1D35C8C}"/>
          </ac:spMkLst>
        </pc:spChg>
        <pc:picChg chg="add mod">
          <ac:chgData name="Yoel Kortick" userId="167978f5-7f40-4909-85d5-d4149554ad4e" providerId="ADAL" clId="{ADFE85AB-093E-431A-ABD3-45CBC31C020E}" dt="2024-07-18T11:08:24.628" v="2067" actId="1036"/>
          <ac:picMkLst>
            <pc:docMk/>
            <pc:sldMk cId="3530006725" sldId="845"/>
            <ac:picMk id="3" creationId="{8456084B-7FA7-DAA5-6365-6ED93B3223DA}"/>
          </ac:picMkLst>
        </pc:picChg>
      </pc:sldChg>
      <pc:sldChg chg="addSp delSp modSp add mod">
        <pc:chgData name="Yoel Kortick" userId="167978f5-7f40-4909-85d5-d4149554ad4e" providerId="ADAL" clId="{ADFE85AB-093E-431A-ABD3-45CBC31C020E}" dt="2024-07-18T11:44:38.174" v="2229" actId="14100"/>
        <pc:sldMkLst>
          <pc:docMk/>
          <pc:sldMk cId="3131927025" sldId="846"/>
        </pc:sldMkLst>
        <pc:spChg chg="add mod">
          <ac:chgData name="Yoel Kortick" userId="167978f5-7f40-4909-85d5-d4149554ad4e" providerId="ADAL" clId="{ADFE85AB-093E-431A-ABD3-45CBC31C020E}" dt="2024-07-18T11:44:24.100" v="2224" actId="1076"/>
          <ac:spMkLst>
            <pc:docMk/>
            <pc:sldMk cId="3131927025" sldId="846"/>
            <ac:spMk id="4" creationId="{0936C586-95B1-088E-1647-0386CC5F629B}"/>
          </ac:spMkLst>
        </pc:spChg>
        <pc:spChg chg="add mod">
          <ac:chgData name="Yoel Kortick" userId="167978f5-7f40-4909-85d5-d4149554ad4e" providerId="ADAL" clId="{ADFE85AB-093E-431A-ABD3-45CBC31C020E}" dt="2024-07-18T11:44:32.550" v="2227" actId="14100"/>
          <ac:spMkLst>
            <pc:docMk/>
            <pc:sldMk cId="3131927025" sldId="846"/>
            <ac:spMk id="5" creationId="{2B97A73C-564A-216E-7EF3-A64820908F2D}"/>
          </ac:spMkLst>
        </pc:spChg>
        <pc:spChg chg="add mod">
          <ac:chgData name="Yoel Kortick" userId="167978f5-7f40-4909-85d5-d4149554ad4e" providerId="ADAL" clId="{ADFE85AB-093E-431A-ABD3-45CBC31C020E}" dt="2024-07-18T11:43:46.620" v="2220" actId="14100"/>
          <ac:spMkLst>
            <pc:docMk/>
            <pc:sldMk cId="3131927025" sldId="846"/>
            <ac:spMk id="6" creationId="{4FAA1077-7DF5-72FF-4F97-8FBEE68B6BDE}"/>
          </ac:spMkLst>
        </pc:spChg>
        <pc:spChg chg="mod">
          <ac:chgData name="Yoel Kortick" userId="167978f5-7f40-4909-85d5-d4149554ad4e" providerId="ADAL" clId="{ADFE85AB-093E-431A-ABD3-45CBC31C020E}" dt="2024-07-18T11:35:16.125" v="2143" actId="313"/>
          <ac:spMkLst>
            <pc:docMk/>
            <pc:sldMk cId="3131927025" sldId="846"/>
            <ac:spMk id="11" creationId="{1ACE3884-5DD3-4F86-13C6-FF34F1D35C8C}"/>
          </ac:spMkLst>
        </pc:spChg>
        <pc:spChg chg="add mod">
          <ac:chgData name="Yoel Kortick" userId="167978f5-7f40-4909-85d5-d4149554ad4e" providerId="ADAL" clId="{ADFE85AB-093E-431A-ABD3-45CBC31C020E}" dt="2024-07-18T11:44:38.174" v="2229" actId="14100"/>
          <ac:spMkLst>
            <pc:docMk/>
            <pc:sldMk cId="3131927025" sldId="846"/>
            <ac:spMk id="14" creationId="{3C68D164-0E46-3ED2-0088-62EE84455670}"/>
          </ac:spMkLst>
        </pc:spChg>
        <pc:picChg chg="add del mod">
          <ac:chgData name="Yoel Kortick" userId="167978f5-7f40-4909-85d5-d4149554ad4e" providerId="ADAL" clId="{ADFE85AB-093E-431A-ABD3-45CBC31C020E}" dt="2024-07-18T11:42:46.560" v="2200" actId="478"/>
          <ac:picMkLst>
            <pc:docMk/>
            <pc:sldMk cId="3131927025" sldId="846"/>
            <ac:picMk id="3" creationId="{4F550087-04A4-583B-29D8-CA41240840C7}"/>
          </ac:picMkLst>
        </pc:picChg>
        <pc:picChg chg="add mod ord">
          <ac:chgData name="Yoel Kortick" userId="167978f5-7f40-4909-85d5-d4149554ad4e" providerId="ADAL" clId="{ADFE85AB-093E-431A-ABD3-45CBC31C020E}" dt="2024-07-18T11:43:51.780" v="2222" actId="208"/>
          <ac:picMkLst>
            <pc:docMk/>
            <pc:sldMk cId="3131927025" sldId="846"/>
            <ac:picMk id="13" creationId="{1EA6A82C-068A-CA31-6F42-7FA31A44065D}"/>
          </ac:picMkLst>
        </pc:picChg>
        <pc:cxnChg chg="add mod">
          <ac:chgData name="Yoel Kortick" userId="167978f5-7f40-4909-85d5-d4149554ad4e" providerId="ADAL" clId="{ADFE85AB-093E-431A-ABD3-45CBC31C020E}" dt="2024-07-18T11:43:49.341" v="2221" actId="1076"/>
          <ac:cxnSpMkLst>
            <pc:docMk/>
            <pc:sldMk cId="3131927025" sldId="846"/>
            <ac:cxnSpMk id="8" creationId="{6D99B034-E8DD-72D0-DC2D-B4CE1004DA95}"/>
          </ac:cxnSpMkLst>
        </pc:cxnChg>
      </pc:sldChg>
      <pc:sldChg chg="addSp delSp modSp add mod">
        <pc:chgData name="Yoel Kortick" userId="167978f5-7f40-4909-85d5-d4149554ad4e" providerId="ADAL" clId="{ADFE85AB-093E-431A-ABD3-45CBC31C020E}" dt="2024-07-18T11:46:15.660" v="2293" actId="478"/>
        <pc:sldMkLst>
          <pc:docMk/>
          <pc:sldMk cId="1653719437" sldId="847"/>
        </pc:sldMkLst>
        <pc:spChg chg="mod">
          <ac:chgData name="Yoel Kortick" userId="167978f5-7f40-4909-85d5-d4149554ad4e" providerId="ADAL" clId="{ADFE85AB-093E-431A-ABD3-45CBC31C020E}" dt="2024-07-18T11:46:08.124" v="2290" actId="14100"/>
          <ac:spMkLst>
            <pc:docMk/>
            <pc:sldMk cId="1653719437" sldId="847"/>
            <ac:spMk id="4" creationId="{0936C586-95B1-088E-1647-0386CC5F629B}"/>
          </ac:spMkLst>
        </pc:spChg>
        <pc:spChg chg="mod">
          <ac:chgData name="Yoel Kortick" userId="167978f5-7f40-4909-85d5-d4149554ad4e" providerId="ADAL" clId="{ADFE85AB-093E-431A-ABD3-45CBC31C020E}" dt="2024-07-18T11:45:47.489" v="2282" actId="1036"/>
          <ac:spMkLst>
            <pc:docMk/>
            <pc:sldMk cId="1653719437" sldId="847"/>
            <ac:spMk id="5" creationId="{2B97A73C-564A-216E-7EF3-A64820908F2D}"/>
          </ac:spMkLst>
        </pc:spChg>
        <pc:spChg chg="del">
          <ac:chgData name="Yoel Kortick" userId="167978f5-7f40-4909-85d5-d4149554ad4e" providerId="ADAL" clId="{ADFE85AB-093E-431A-ABD3-45CBC31C020E}" dt="2024-07-18T11:46:14.217" v="2292" actId="478"/>
          <ac:spMkLst>
            <pc:docMk/>
            <pc:sldMk cId="1653719437" sldId="847"/>
            <ac:spMk id="6" creationId="{4FAA1077-7DF5-72FF-4F97-8FBEE68B6BDE}"/>
          </ac:spMkLst>
        </pc:spChg>
        <pc:spChg chg="mod">
          <ac:chgData name="Yoel Kortick" userId="167978f5-7f40-4909-85d5-d4149554ad4e" providerId="ADAL" clId="{ADFE85AB-093E-431A-ABD3-45CBC31C020E}" dt="2024-07-18T11:44:59.863" v="2269" actId="6549"/>
          <ac:spMkLst>
            <pc:docMk/>
            <pc:sldMk cId="1653719437" sldId="847"/>
            <ac:spMk id="11" creationId="{1ACE3884-5DD3-4F86-13C6-FF34F1D35C8C}"/>
          </ac:spMkLst>
        </pc:spChg>
        <pc:spChg chg="mod">
          <ac:chgData name="Yoel Kortick" userId="167978f5-7f40-4909-85d5-d4149554ad4e" providerId="ADAL" clId="{ADFE85AB-093E-431A-ABD3-45CBC31C020E}" dt="2024-07-18T11:45:57.094" v="2286" actId="14100"/>
          <ac:spMkLst>
            <pc:docMk/>
            <pc:sldMk cId="1653719437" sldId="847"/>
            <ac:spMk id="14" creationId="{3C68D164-0E46-3ED2-0088-62EE84455670}"/>
          </ac:spMkLst>
        </pc:spChg>
        <pc:picChg chg="add mod ord">
          <ac:chgData name="Yoel Kortick" userId="167978f5-7f40-4909-85d5-d4149554ad4e" providerId="ADAL" clId="{ADFE85AB-093E-431A-ABD3-45CBC31C020E}" dt="2024-07-18T11:46:10.959" v="2291" actId="208"/>
          <ac:picMkLst>
            <pc:docMk/>
            <pc:sldMk cId="1653719437" sldId="847"/>
            <ac:picMk id="3" creationId="{6E88EE08-AD1E-BF4F-0AC3-8ADEBCAE7EFC}"/>
          </ac:picMkLst>
        </pc:picChg>
        <pc:picChg chg="del">
          <ac:chgData name="Yoel Kortick" userId="167978f5-7f40-4909-85d5-d4149554ad4e" providerId="ADAL" clId="{ADFE85AB-093E-431A-ABD3-45CBC31C020E}" dt="2024-07-18T11:45:02.050" v="2270" actId="478"/>
          <ac:picMkLst>
            <pc:docMk/>
            <pc:sldMk cId="1653719437" sldId="847"/>
            <ac:picMk id="13" creationId="{1EA6A82C-068A-CA31-6F42-7FA31A44065D}"/>
          </ac:picMkLst>
        </pc:picChg>
        <pc:cxnChg chg="del">
          <ac:chgData name="Yoel Kortick" userId="167978f5-7f40-4909-85d5-d4149554ad4e" providerId="ADAL" clId="{ADFE85AB-093E-431A-ABD3-45CBC31C020E}" dt="2024-07-18T11:46:15.660" v="2293" actId="478"/>
          <ac:cxnSpMkLst>
            <pc:docMk/>
            <pc:sldMk cId="1653719437" sldId="847"/>
            <ac:cxnSpMk id="8" creationId="{6D99B034-E8DD-72D0-DC2D-B4CE1004DA95}"/>
          </ac:cxnSpMkLst>
        </pc:cxnChg>
      </pc:sldChg>
      <pc:sldChg chg="modSp add mod">
        <pc:chgData name="Yoel Kortick" userId="167978f5-7f40-4909-85d5-d4149554ad4e" providerId="ADAL" clId="{ADFE85AB-093E-431A-ABD3-45CBC31C020E}" dt="2024-07-18T11:46:26.574" v="2301" actId="20577"/>
        <pc:sldMkLst>
          <pc:docMk/>
          <pc:sldMk cId="1579789328" sldId="848"/>
        </pc:sldMkLst>
        <pc:spChg chg="mod">
          <ac:chgData name="Yoel Kortick" userId="167978f5-7f40-4909-85d5-d4149554ad4e" providerId="ADAL" clId="{ADFE85AB-093E-431A-ABD3-45CBC31C020E}" dt="2024-07-18T11:46:26.574" v="2301" actId="20577"/>
          <ac:spMkLst>
            <pc:docMk/>
            <pc:sldMk cId="1579789328" sldId="848"/>
            <ac:spMk id="13" creationId="{F4F9CE6C-EB7E-DBFE-C77E-B97A93A03817}"/>
          </ac:spMkLst>
        </pc:spChg>
      </pc:sldChg>
      <pc:sldChg chg="delSp modSp add mod">
        <pc:chgData name="Yoel Kortick" userId="167978f5-7f40-4909-85d5-d4149554ad4e" providerId="ADAL" clId="{ADFE85AB-093E-431A-ABD3-45CBC31C020E}" dt="2024-07-18T11:47:03.244" v="2314"/>
        <pc:sldMkLst>
          <pc:docMk/>
          <pc:sldMk cId="3427669715" sldId="849"/>
        </pc:sldMkLst>
        <pc:spChg chg="del">
          <ac:chgData name="Yoel Kortick" userId="167978f5-7f40-4909-85d5-d4149554ad4e" providerId="ADAL" clId="{ADFE85AB-093E-431A-ABD3-45CBC31C020E}" dt="2024-07-18T11:46:51.355" v="2310" actId="478"/>
          <ac:spMkLst>
            <pc:docMk/>
            <pc:sldMk cId="3427669715" sldId="849"/>
            <ac:spMk id="4" creationId="{7B8E346C-4B77-4DD6-8AB5-0D19D9F9E902}"/>
          </ac:spMkLst>
        </pc:spChg>
        <pc:spChg chg="del">
          <ac:chgData name="Yoel Kortick" userId="167978f5-7f40-4909-85d5-d4149554ad4e" providerId="ADAL" clId="{ADFE85AB-093E-431A-ABD3-45CBC31C020E}" dt="2024-07-18T11:46:51.355" v="2310" actId="478"/>
          <ac:spMkLst>
            <pc:docMk/>
            <pc:sldMk cId="3427669715" sldId="849"/>
            <ac:spMk id="5" creationId="{BC9BAAFF-ACF9-E533-1ED3-2F6A787B5E59}"/>
          </ac:spMkLst>
        </pc:spChg>
        <pc:spChg chg="mod">
          <ac:chgData name="Yoel Kortick" userId="167978f5-7f40-4909-85d5-d4149554ad4e" providerId="ADAL" clId="{ADFE85AB-093E-431A-ABD3-45CBC31C020E}" dt="2024-07-18T11:46:47.183" v="2308" actId="20577"/>
          <ac:spMkLst>
            <pc:docMk/>
            <pc:sldMk cId="3427669715" sldId="849"/>
            <ac:spMk id="10" creationId="{4C5297D4-1A90-BA7E-1EA2-3486955EA032}"/>
          </ac:spMkLst>
        </pc:spChg>
        <pc:spChg chg="mod">
          <ac:chgData name="Yoel Kortick" userId="167978f5-7f40-4909-85d5-d4149554ad4e" providerId="ADAL" clId="{ADFE85AB-093E-431A-ABD3-45CBC31C020E}" dt="2024-07-18T11:47:03.244" v="2314"/>
          <ac:spMkLst>
            <pc:docMk/>
            <pc:sldMk cId="3427669715" sldId="849"/>
            <ac:spMk id="11" creationId="{1ACE3884-5DD3-4F86-13C6-FF34F1D35C8C}"/>
          </ac:spMkLst>
        </pc:spChg>
        <pc:picChg chg="del">
          <ac:chgData name="Yoel Kortick" userId="167978f5-7f40-4909-85d5-d4149554ad4e" providerId="ADAL" clId="{ADFE85AB-093E-431A-ABD3-45CBC31C020E}" dt="2024-07-18T11:46:49.404" v="2309" actId="478"/>
          <ac:picMkLst>
            <pc:docMk/>
            <pc:sldMk cId="3427669715" sldId="849"/>
            <ac:picMk id="3" creationId="{8456084B-7FA7-DAA5-6365-6ED93B3223DA}"/>
          </ac:picMkLst>
        </pc:picChg>
      </pc:sldChg>
      <pc:sldChg chg="modSp add mod">
        <pc:chgData name="Yoel Kortick" userId="167978f5-7f40-4909-85d5-d4149554ad4e" providerId="ADAL" clId="{ADFE85AB-093E-431A-ABD3-45CBC31C020E}" dt="2024-07-18T11:48:30.320" v="2322" actId="404"/>
        <pc:sldMkLst>
          <pc:docMk/>
          <pc:sldMk cId="3251702007" sldId="850"/>
        </pc:sldMkLst>
        <pc:spChg chg="mod">
          <ac:chgData name="Yoel Kortick" userId="167978f5-7f40-4909-85d5-d4149554ad4e" providerId="ADAL" clId="{ADFE85AB-093E-431A-ABD3-45CBC31C020E}" dt="2024-07-18T11:48:30.320" v="2322" actId="404"/>
          <ac:spMkLst>
            <pc:docMk/>
            <pc:sldMk cId="3251702007" sldId="850"/>
            <ac:spMk id="13" creationId="{F4F9CE6C-EB7E-DBFE-C77E-B97A93A03817}"/>
          </ac:spMkLst>
        </pc:spChg>
      </pc:sldChg>
      <pc:sldChg chg="modSp add mod">
        <pc:chgData name="Yoel Kortick" userId="167978f5-7f40-4909-85d5-d4149554ad4e" providerId="ADAL" clId="{ADFE85AB-093E-431A-ABD3-45CBC31C020E}" dt="2024-07-18T11:48:44.340" v="2330" actId="20577"/>
        <pc:sldMkLst>
          <pc:docMk/>
          <pc:sldMk cId="2855823221" sldId="851"/>
        </pc:sldMkLst>
        <pc:spChg chg="mod">
          <ac:chgData name="Yoel Kortick" userId="167978f5-7f40-4909-85d5-d4149554ad4e" providerId="ADAL" clId="{ADFE85AB-093E-431A-ABD3-45CBC31C020E}" dt="2024-07-18T11:48:44.340" v="2330" actId="20577"/>
          <ac:spMkLst>
            <pc:docMk/>
            <pc:sldMk cId="2855823221" sldId="851"/>
            <ac:spMk id="13" creationId="{F4F9CE6C-EB7E-DBFE-C77E-B97A93A03817}"/>
          </ac:spMkLst>
        </pc:spChg>
      </pc:sldChg>
      <pc:sldChg chg="modSp add mod">
        <pc:chgData name="Yoel Kortick" userId="167978f5-7f40-4909-85d5-d4149554ad4e" providerId="ADAL" clId="{ADFE85AB-093E-431A-ABD3-45CBC31C020E}" dt="2024-07-18T11:48:57.617" v="2340" actId="20577"/>
        <pc:sldMkLst>
          <pc:docMk/>
          <pc:sldMk cId="3391713273" sldId="852"/>
        </pc:sldMkLst>
        <pc:spChg chg="mod">
          <ac:chgData name="Yoel Kortick" userId="167978f5-7f40-4909-85d5-d4149554ad4e" providerId="ADAL" clId="{ADFE85AB-093E-431A-ABD3-45CBC31C020E}" dt="2024-07-18T11:48:57.617" v="2340" actId="20577"/>
          <ac:spMkLst>
            <pc:docMk/>
            <pc:sldMk cId="3391713273" sldId="852"/>
            <ac:spMk id="13" creationId="{F4F9CE6C-EB7E-DBFE-C77E-B97A93A03817}"/>
          </ac:spMkLst>
        </pc:spChg>
      </pc:sldChg>
      <pc:sldChg chg="add del">
        <pc:chgData name="Yoel Kortick" userId="167978f5-7f40-4909-85d5-d4149554ad4e" providerId="ADAL" clId="{ADFE85AB-093E-431A-ABD3-45CBC31C020E}" dt="2024-07-18T10:54:52.404" v="1867"/>
        <pc:sldMkLst>
          <pc:docMk/>
          <pc:sldMk cId="3155272951" sldId="1879"/>
        </pc:sldMkLst>
      </pc:sldChg>
      <pc:sldChg chg="add del">
        <pc:chgData name="Yoel Kortick" userId="167978f5-7f40-4909-85d5-d4149554ad4e" providerId="ADAL" clId="{ADFE85AB-093E-431A-ABD3-45CBC31C020E}" dt="2024-07-18T10:54:52.404" v="1867"/>
        <pc:sldMkLst>
          <pc:docMk/>
          <pc:sldMk cId="2651079580" sldId="2202"/>
        </pc:sldMkLst>
      </pc:sldChg>
    </pc:docChg>
  </pc:docChgLst>
  <pc:docChgLst>
    <pc:chgData name="Yoel Kortick" userId="167978f5-7f40-4909-85d5-d4149554ad4e" providerId="ADAL" clId="{3B19A0AC-29E2-4A04-BD7C-FFC6075F9672}"/>
    <pc:docChg chg="undo custSel addSld delSld modSld modSection">
      <pc:chgData name="Yoel Kortick" userId="167978f5-7f40-4909-85d5-d4149554ad4e" providerId="ADAL" clId="{3B19A0AC-29E2-4A04-BD7C-FFC6075F9672}" dt="2024-07-21T12:09:43.867" v="1774" actId="14100"/>
      <pc:docMkLst>
        <pc:docMk/>
      </pc:docMkLst>
      <pc:sldChg chg="modSp mod">
        <pc:chgData name="Yoel Kortick" userId="167978f5-7f40-4909-85d5-d4149554ad4e" providerId="ADAL" clId="{3B19A0AC-29E2-4A04-BD7C-FFC6075F9672}" dt="2024-07-21T10:41:41.117" v="7" actId="20577"/>
        <pc:sldMkLst>
          <pc:docMk/>
          <pc:sldMk cId="2594056538" sldId="647"/>
        </pc:sldMkLst>
        <pc:spChg chg="mod">
          <ac:chgData name="Yoel Kortick" userId="167978f5-7f40-4909-85d5-d4149554ad4e" providerId="ADAL" clId="{3B19A0AC-29E2-4A04-BD7C-FFC6075F9672}" dt="2024-07-21T10:41:41.117" v="7" actId="20577"/>
          <ac:spMkLst>
            <pc:docMk/>
            <pc:sldMk cId="2594056538" sldId="647"/>
            <ac:spMk id="22" creationId="{9B5F582B-23AB-6B01-E863-A0F17C002003}"/>
          </ac:spMkLst>
        </pc:spChg>
      </pc:sldChg>
      <pc:sldChg chg="modSp mod">
        <pc:chgData name="Yoel Kortick" userId="167978f5-7f40-4909-85d5-d4149554ad4e" providerId="ADAL" clId="{3B19A0AC-29E2-4A04-BD7C-FFC6075F9672}" dt="2024-07-21T12:04:53.137" v="1644"/>
        <pc:sldMkLst>
          <pc:docMk/>
          <pc:sldMk cId="2401584553" sldId="696"/>
        </pc:sldMkLst>
        <pc:spChg chg="mod">
          <ac:chgData name="Yoel Kortick" userId="167978f5-7f40-4909-85d5-d4149554ad4e" providerId="ADAL" clId="{3B19A0AC-29E2-4A04-BD7C-FFC6075F9672}" dt="2024-07-21T12:04:53.137" v="1644"/>
          <ac:spMkLst>
            <pc:docMk/>
            <pc:sldMk cId="2401584553" sldId="696"/>
            <ac:spMk id="6" creationId="{65F3B852-286D-55BD-2B1D-F4756EAB082C}"/>
          </ac:spMkLst>
        </pc:spChg>
      </pc:sldChg>
      <pc:sldChg chg="modSp mod">
        <pc:chgData name="Yoel Kortick" userId="167978f5-7f40-4909-85d5-d4149554ad4e" providerId="ADAL" clId="{3B19A0AC-29E2-4A04-BD7C-FFC6075F9672}" dt="2024-07-21T12:05:24.714" v="1659" actId="20577"/>
        <pc:sldMkLst>
          <pc:docMk/>
          <pc:sldMk cId="1763485071" sldId="732"/>
        </pc:sldMkLst>
        <pc:spChg chg="mod">
          <ac:chgData name="Yoel Kortick" userId="167978f5-7f40-4909-85d5-d4149554ad4e" providerId="ADAL" clId="{3B19A0AC-29E2-4A04-BD7C-FFC6075F9672}" dt="2024-07-21T12:05:24.714" v="1659" actId="20577"/>
          <ac:spMkLst>
            <pc:docMk/>
            <pc:sldMk cId="1763485071" sldId="732"/>
            <ac:spMk id="11" creationId="{1ACE3884-5DD3-4F86-13C6-FF34F1D35C8C}"/>
          </ac:spMkLst>
        </pc:spChg>
      </pc:sldChg>
      <pc:sldChg chg="del">
        <pc:chgData name="Yoel Kortick" userId="167978f5-7f40-4909-85d5-d4149554ad4e" providerId="ADAL" clId="{3B19A0AC-29E2-4A04-BD7C-FFC6075F9672}" dt="2024-07-21T10:46:41.839" v="262" actId="47"/>
        <pc:sldMkLst>
          <pc:docMk/>
          <pc:sldMk cId="3160629959" sldId="735"/>
        </pc:sldMkLst>
      </pc:sldChg>
      <pc:sldChg chg="modSp mod">
        <pc:chgData name="Yoel Kortick" userId="167978f5-7f40-4909-85d5-d4149554ad4e" providerId="ADAL" clId="{3B19A0AC-29E2-4A04-BD7C-FFC6075F9672}" dt="2024-07-21T10:46:51.725" v="264" actId="255"/>
        <pc:sldMkLst>
          <pc:docMk/>
          <pc:sldMk cId="255888119" sldId="744"/>
        </pc:sldMkLst>
        <pc:spChg chg="mod">
          <ac:chgData name="Yoel Kortick" userId="167978f5-7f40-4909-85d5-d4149554ad4e" providerId="ADAL" clId="{3B19A0AC-29E2-4A04-BD7C-FFC6075F9672}" dt="2024-07-21T10:46:51.725" v="264" actId="255"/>
          <ac:spMkLst>
            <pc:docMk/>
            <pc:sldMk cId="255888119" sldId="744"/>
            <ac:spMk id="11" creationId="{1ACE3884-5DD3-4F86-13C6-FF34F1D35C8C}"/>
          </ac:spMkLst>
        </pc:spChg>
      </pc:sldChg>
      <pc:sldChg chg="modSp">
        <pc:chgData name="Yoel Kortick" userId="167978f5-7f40-4909-85d5-d4149554ad4e" providerId="ADAL" clId="{3B19A0AC-29E2-4A04-BD7C-FFC6075F9672}" dt="2024-07-21T10:52:21.147" v="409"/>
        <pc:sldMkLst>
          <pc:docMk/>
          <pc:sldMk cId="3942690071" sldId="746"/>
        </pc:sldMkLst>
        <pc:spChg chg="mod">
          <ac:chgData name="Yoel Kortick" userId="167978f5-7f40-4909-85d5-d4149554ad4e" providerId="ADAL" clId="{3B19A0AC-29E2-4A04-BD7C-FFC6075F9672}" dt="2024-07-21T10:52:21.147" v="409"/>
          <ac:spMkLst>
            <pc:docMk/>
            <pc:sldMk cId="3942690071" sldId="746"/>
            <ac:spMk id="13" creationId="{F4F9CE6C-EB7E-DBFE-C77E-B97A93A03817}"/>
          </ac:spMkLst>
        </pc:spChg>
      </pc:sldChg>
      <pc:sldChg chg="addSp delSp modSp mod">
        <pc:chgData name="Yoel Kortick" userId="167978f5-7f40-4909-85d5-d4149554ad4e" providerId="ADAL" clId="{3B19A0AC-29E2-4A04-BD7C-FFC6075F9672}" dt="2024-07-21T10:53:40.773" v="478" actId="207"/>
        <pc:sldMkLst>
          <pc:docMk/>
          <pc:sldMk cId="3537061899" sldId="747"/>
        </pc:sldMkLst>
        <pc:spChg chg="mod">
          <ac:chgData name="Yoel Kortick" userId="167978f5-7f40-4909-85d5-d4149554ad4e" providerId="ADAL" clId="{3B19A0AC-29E2-4A04-BD7C-FFC6075F9672}" dt="2024-07-21T10:53:02.685" v="428" actId="14100"/>
          <ac:spMkLst>
            <pc:docMk/>
            <pc:sldMk cId="3537061899" sldId="747"/>
            <ac:spMk id="4" creationId="{91AB4137-DAFC-842B-4344-7262289AE0BD}"/>
          </ac:spMkLst>
        </pc:spChg>
        <pc:spChg chg="add mod">
          <ac:chgData name="Yoel Kortick" userId="167978f5-7f40-4909-85d5-d4149554ad4e" providerId="ADAL" clId="{3B19A0AC-29E2-4A04-BD7C-FFC6075F9672}" dt="2024-07-21T10:53:40.773" v="478" actId="207"/>
          <ac:spMkLst>
            <pc:docMk/>
            <pc:sldMk cId="3537061899" sldId="747"/>
            <ac:spMk id="5" creationId="{5362B6B9-E2D6-96E2-1767-B733B2A3C683}"/>
          </ac:spMkLst>
        </pc:spChg>
        <pc:spChg chg="mod">
          <ac:chgData name="Yoel Kortick" userId="167978f5-7f40-4909-85d5-d4149554ad4e" providerId="ADAL" clId="{3B19A0AC-29E2-4A04-BD7C-FFC6075F9672}" dt="2024-07-21T10:52:21.147" v="409"/>
          <ac:spMkLst>
            <pc:docMk/>
            <pc:sldMk cId="3537061899" sldId="747"/>
            <ac:spMk id="10" creationId="{4C5297D4-1A90-BA7E-1EA2-3486955EA032}"/>
          </ac:spMkLst>
        </pc:spChg>
        <pc:spChg chg="mod">
          <ac:chgData name="Yoel Kortick" userId="167978f5-7f40-4909-85d5-d4149554ad4e" providerId="ADAL" clId="{3B19A0AC-29E2-4A04-BD7C-FFC6075F9672}" dt="2024-07-21T10:52:45.480" v="423" actId="20577"/>
          <ac:spMkLst>
            <pc:docMk/>
            <pc:sldMk cId="3537061899" sldId="747"/>
            <ac:spMk id="11" creationId="{1ACE3884-5DD3-4F86-13C6-FF34F1D35C8C}"/>
          </ac:spMkLst>
        </pc:spChg>
        <pc:picChg chg="add mod ord">
          <ac:chgData name="Yoel Kortick" userId="167978f5-7f40-4909-85d5-d4149554ad4e" providerId="ADAL" clId="{3B19A0AC-29E2-4A04-BD7C-FFC6075F9672}" dt="2024-07-21T10:52:57.481" v="426" actId="167"/>
          <ac:picMkLst>
            <pc:docMk/>
            <pc:sldMk cId="3537061899" sldId="747"/>
            <ac:picMk id="2" creationId="{D1557926-CE2F-5D27-1B07-F1B81F9A85B9}"/>
          </ac:picMkLst>
        </pc:picChg>
        <pc:picChg chg="del">
          <ac:chgData name="Yoel Kortick" userId="167978f5-7f40-4909-85d5-d4149554ad4e" providerId="ADAL" clId="{3B19A0AC-29E2-4A04-BD7C-FFC6075F9672}" dt="2024-07-21T10:52:53.475" v="424" actId="478"/>
          <ac:picMkLst>
            <pc:docMk/>
            <pc:sldMk cId="3537061899" sldId="747"/>
            <ac:picMk id="3" creationId="{DBF63E08-930E-5CA2-98D9-6E5A0E829217}"/>
          </ac:picMkLst>
        </pc:picChg>
        <pc:cxnChg chg="add mod">
          <ac:chgData name="Yoel Kortick" userId="167978f5-7f40-4909-85d5-d4149554ad4e" providerId="ADAL" clId="{3B19A0AC-29E2-4A04-BD7C-FFC6075F9672}" dt="2024-07-21T10:53:32.932" v="476" actId="1036"/>
          <ac:cxnSpMkLst>
            <pc:docMk/>
            <pc:sldMk cId="3537061899" sldId="747"/>
            <ac:cxnSpMk id="6" creationId="{04F4CEAB-B1BF-4504-B9F6-D9A4AF46E8A4}"/>
          </ac:cxnSpMkLst>
        </pc:cxnChg>
        <pc:cxnChg chg="add mod">
          <ac:chgData name="Yoel Kortick" userId="167978f5-7f40-4909-85d5-d4149554ad4e" providerId="ADAL" clId="{3B19A0AC-29E2-4A04-BD7C-FFC6075F9672}" dt="2024-07-21T10:53:32.932" v="476" actId="1036"/>
          <ac:cxnSpMkLst>
            <pc:docMk/>
            <pc:sldMk cId="3537061899" sldId="747"/>
            <ac:cxnSpMk id="7" creationId="{E2962E13-178B-CBE9-665F-5CECFFFAFA27}"/>
          </ac:cxnSpMkLst>
        </pc:cxnChg>
      </pc:sldChg>
      <pc:sldChg chg="addSp delSp modSp mod">
        <pc:chgData name="Yoel Kortick" userId="167978f5-7f40-4909-85d5-d4149554ad4e" providerId="ADAL" clId="{3B19A0AC-29E2-4A04-BD7C-FFC6075F9672}" dt="2024-07-21T11:35:56.117" v="1318" actId="1036"/>
        <pc:sldMkLst>
          <pc:docMk/>
          <pc:sldMk cId="2674239236" sldId="748"/>
        </pc:sldMkLst>
        <pc:spChg chg="mod">
          <ac:chgData name="Yoel Kortick" userId="167978f5-7f40-4909-85d5-d4149554ad4e" providerId="ADAL" clId="{3B19A0AC-29E2-4A04-BD7C-FFC6075F9672}" dt="2024-07-21T11:35:56.117" v="1318" actId="1036"/>
          <ac:spMkLst>
            <pc:docMk/>
            <pc:sldMk cId="2674239236" sldId="748"/>
            <ac:spMk id="5" creationId="{4BCF160E-FFD7-1946-0101-159D88333E8A}"/>
          </ac:spMkLst>
        </pc:spChg>
        <pc:spChg chg="add mod">
          <ac:chgData name="Yoel Kortick" userId="167978f5-7f40-4909-85d5-d4149554ad4e" providerId="ADAL" clId="{3B19A0AC-29E2-4A04-BD7C-FFC6075F9672}" dt="2024-07-21T11:35:56.117" v="1318" actId="1036"/>
          <ac:spMkLst>
            <pc:docMk/>
            <pc:sldMk cId="2674239236" sldId="748"/>
            <ac:spMk id="6" creationId="{735571DA-5A84-DD05-4E06-2830258A5716}"/>
          </ac:spMkLst>
        </pc:spChg>
        <pc:spChg chg="mod">
          <ac:chgData name="Yoel Kortick" userId="167978f5-7f40-4909-85d5-d4149554ad4e" providerId="ADAL" clId="{3B19A0AC-29E2-4A04-BD7C-FFC6075F9672}" dt="2024-07-21T11:35:56.117" v="1318" actId="1036"/>
          <ac:spMkLst>
            <pc:docMk/>
            <pc:sldMk cId="2674239236" sldId="748"/>
            <ac:spMk id="7" creationId="{335EA3BE-EDDE-CAE8-46EF-564C05C76011}"/>
          </ac:spMkLst>
        </pc:spChg>
        <pc:spChg chg="del">
          <ac:chgData name="Yoel Kortick" userId="167978f5-7f40-4909-85d5-d4149554ad4e" providerId="ADAL" clId="{3B19A0AC-29E2-4A04-BD7C-FFC6075F9672}" dt="2024-07-21T10:56:08.998" v="492" actId="478"/>
          <ac:spMkLst>
            <pc:docMk/>
            <pc:sldMk cId="2674239236" sldId="748"/>
            <ac:spMk id="8" creationId="{59B1AEE9-2A2C-F971-467F-8B0E313FFBB9}"/>
          </ac:spMkLst>
        </pc:spChg>
        <pc:spChg chg="mod">
          <ac:chgData name="Yoel Kortick" userId="167978f5-7f40-4909-85d5-d4149554ad4e" providerId="ADAL" clId="{3B19A0AC-29E2-4A04-BD7C-FFC6075F9672}" dt="2024-07-21T10:52:21.147" v="409"/>
          <ac:spMkLst>
            <pc:docMk/>
            <pc:sldMk cId="2674239236" sldId="748"/>
            <ac:spMk id="10" creationId="{4C5297D4-1A90-BA7E-1EA2-3486955EA032}"/>
          </ac:spMkLst>
        </pc:spChg>
        <pc:spChg chg="mod">
          <ac:chgData name="Yoel Kortick" userId="167978f5-7f40-4909-85d5-d4149554ad4e" providerId="ADAL" clId="{3B19A0AC-29E2-4A04-BD7C-FFC6075F9672}" dt="2024-07-21T11:35:34.341" v="1303" actId="6549"/>
          <ac:spMkLst>
            <pc:docMk/>
            <pc:sldMk cId="2674239236" sldId="748"/>
            <ac:spMk id="11" creationId="{1ACE3884-5DD3-4F86-13C6-FF34F1D35C8C}"/>
          </ac:spMkLst>
        </pc:spChg>
        <pc:picChg chg="del">
          <ac:chgData name="Yoel Kortick" userId="167978f5-7f40-4909-85d5-d4149554ad4e" providerId="ADAL" clId="{3B19A0AC-29E2-4A04-BD7C-FFC6075F9672}" dt="2024-07-21T10:55:55.900" v="487" actId="478"/>
          <ac:picMkLst>
            <pc:docMk/>
            <pc:sldMk cId="2674239236" sldId="748"/>
            <ac:picMk id="3" creationId="{696D1698-B555-D480-8EED-D7D84B0F1AC7}"/>
          </ac:picMkLst>
        </pc:picChg>
        <pc:picChg chg="add mod ord">
          <ac:chgData name="Yoel Kortick" userId="167978f5-7f40-4909-85d5-d4149554ad4e" providerId="ADAL" clId="{3B19A0AC-29E2-4A04-BD7C-FFC6075F9672}" dt="2024-07-21T11:35:56.117" v="1318" actId="1036"/>
          <ac:picMkLst>
            <pc:docMk/>
            <pc:sldMk cId="2674239236" sldId="748"/>
            <ac:picMk id="4" creationId="{A54D014B-01A0-68D7-3988-2ECD756E6D24}"/>
          </ac:picMkLst>
        </pc:picChg>
        <pc:cxnChg chg="add mod">
          <ac:chgData name="Yoel Kortick" userId="167978f5-7f40-4909-85d5-d4149554ad4e" providerId="ADAL" clId="{3B19A0AC-29E2-4A04-BD7C-FFC6075F9672}" dt="2024-07-21T11:35:56.117" v="1318" actId="1036"/>
          <ac:cxnSpMkLst>
            <pc:docMk/>
            <pc:sldMk cId="2674239236" sldId="748"/>
            <ac:cxnSpMk id="13" creationId="{846E879B-E9CF-B771-5CA7-4EE10917D290}"/>
          </ac:cxnSpMkLst>
        </pc:cxnChg>
      </pc:sldChg>
      <pc:sldChg chg="modSp del">
        <pc:chgData name="Yoel Kortick" userId="167978f5-7f40-4909-85d5-d4149554ad4e" providerId="ADAL" clId="{3B19A0AC-29E2-4A04-BD7C-FFC6075F9672}" dt="2024-07-21T11:08:34.104" v="602" actId="47"/>
        <pc:sldMkLst>
          <pc:docMk/>
          <pc:sldMk cId="3846019292" sldId="749"/>
        </pc:sldMkLst>
        <pc:spChg chg="mod">
          <ac:chgData name="Yoel Kortick" userId="167978f5-7f40-4909-85d5-d4149554ad4e" providerId="ADAL" clId="{3B19A0AC-29E2-4A04-BD7C-FFC6075F9672}" dt="2024-07-21T10:52:21.147" v="409"/>
          <ac:spMkLst>
            <pc:docMk/>
            <pc:sldMk cId="3846019292" sldId="749"/>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366716376" sldId="750"/>
        </pc:sldMkLst>
        <pc:spChg chg="mod">
          <ac:chgData name="Yoel Kortick" userId="167978f5-7f40-4909-85d5-d4149554ad4e" providerId="ADAL" clId="{3B19A0AC-29E2-4A04-BD7C-FFC6075F9672}" dt="2024-07-21T10:52:21.147" v="409"/>
          <ac:spMkLst>
            <pc:docMk/>
            <pc:sldMk cId="366716376" sldId="750"/>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4224374813" sldId="751"/>
        </pc:sldMkLst>
        <pc:spChg chg="mod">
          <ac:chgData name="Yoel Kortick" userId="167978f5-7f40-4909-85d5-d4149554ad4e" providerId="ADAL" clId="{3B19A0AC-29E2-4A04-BD7C-FFC6075F9672}" dt="2024-07-21T10:52:21.147" v="409"/>
          <ac:spMkLst>
            <pc:docMk/>
            <pc:sldMk cId="4224374813" sldId="751"/>
            <ac:spMk id="10" creationId="{4C5297D4-1A90-BA7E-1EA2-3486955EA032}"/>
          </ac:spMkLst>
        </pc:spChg>
      </pc:sldChg>
      <pc:sldChg chg="del">
        <pc:chgData name="Yoel Kortick" userId="167978f5-7f40-4909-85d5-d4149554ad4e" providerId="ADAL" clId="{3B19A0AC-29E2-4A04-BD7C-FFC6075F9672}" dt="2024-07-21T11:08:34.104" v="602" actId="47"/>
        <pc:sldMkLst>
          <pc:docMk/>
          <pc:sldMk cId="205476733" sldId="759"/>
        </pc:sldMkLst>
      </pc:sldChg>
      <pc:sldChg chg="del">
        <pc:chgData name="Yoel Kortick" userId="167978f5-7f40-4909-85d5-d4149554ad4e" providerId="ADAL" clId="{3B19A0AC-29E2-4A04-BD7C-FFC6075F9672}" dt="2024-07-21T11:08:34.104" v="602" actId="47"/>
        <pc:sldMkLst>
          <pc:docMk/>
          <pc:sldMk cId="23362046" sldId="762"/>
        </pc:sldMkLst>
      </pc:sldChg>
      <pc:sldChg chg="modSp mod">
        <pc:chgData name="Yoel Kortick" userId="167978f5-7f40-4909-85d5-d4149554ad4e" providerId="ADAL" clId="{3B19A0AC-29E2-4A04-BD7C-FFC6075F9672}" dt="2024-07-21T12:05:54.668" v="1683" actId="20577"/>
        <pc:sldMkLst>
          <pc:docMk/>
          <pc:sldMk cId="2075213306" sldId="825"/>
        </pc:sldMkLst>
        <pc:spChg chg="mod">
          <ac:chgData name="Yoel Kortick" userId="167978f5-7f40-4909-85d5-d4149554ad4e" providerId="ADAL" clId="{3B19A0AC-29E2-4A04-BD7C-FFC6075F9672}" dt="2024-07-21T12:05:54.668" v="1683" actId="20577"/>
          <ac:spMkLst>
            <pc:docMk/>
            <pc:sldMk cId="2075213306" sldId="825"/>
            <ac:spMk id="11" creationId="{1ACE3884-5DD3-4F86-13C6-FF34F1D35C8C}"/>
          </ac:spMkLst>
        </pc:spChg>
      </pc:sldChg>
      <pc:sldChg chg="addSp delSp modSp mod">
        <pc:chgData name="Yoel Kortick" userId="167978f5-7f40-4909-85d5-d4149554ad4e" providerId="ADAL" clId="{3B19A0AC-29E2-4A04-BD7C-FFC6075F9672}" dt="2024-07-21T10:46:13.299" v="261" actId="1582"/>
        <pc:sldMkLst>
          <pc:docMk/>
          <pc:sldMk cId="3542413701" sldId="826"/>
        </pc:sldMkLst>
        <pc:spChg chg="add mod">
          <ac:chgData name="Yoel Kortick" userId="167978f5-7f40-4909-85d5-d4149554ad4e" providerId="ADAL" clId="{3B19A0AC-29E2-4A04-BD7C-FFC6075F9672}" dt="2024-07-21T10:46:13.299" v="261" actId="1582"/>
          <ac:spMkLst>
            <pc:docMk/>
            <pc:sldMk cId="3542413701" sldId="826"/>
            <ac:spMk id="6" creationId="{5E42DBDB-77E5-1CD7-A203-F1C3AD1CB188}"/>
          </ac:spMkLst>
        </pc:spChg>
        <pc:spChg chg="add mod">
          <ac:chgData name="Yoel Kortick" userId="167978f5-7f40-4909-85d5-d4149554ad4e" providerId="ADAL" clId="{3B19A0AC-29E2-4A04-BD7C-FFC6075F9672}" dt="2024-07-21T10:46:13.299" v="261" actId="1582"/>
          <ac:spMkLst>
            <pc:docMk/>
            <pc:sldMk cId="3542413701" sldId="826"/>
            <ac:spMk id="7" creationId="{8397A2A3-A84B-D396-C75B-39758E23E894}"/>
          </ac:spMkLst>
        </pc:spChg>
        <pc:spChg chg="add mod">
          <ac:chgData name="Yoel Kortick" userId="167978f5-7f40-4909-85d5-d4149554ad4e" providerId="ADAL" clId="{3B19A0AC-29E2-4A04-BD7C-FFC6075F9672}" dt="2024-07-21T10:46:13.299" v="261" actId="1582"/>
          <ac:spMkLst>
            <pc:docMk/>
            <pc:sldMk cId="3542413701" sldId="826"/>
            <ac:spMk id="8" creationId="{7DD65780-07F6-788F-410A-2D6F12B6EA97}"/>
          </ac:spMkLst>
        </pc:spChg>
        <pc:spChg chg="mod">
          <ac:chgData name="Yoel Kortick" userId="167978f5-7f40-4909-85d5-d4149554ad4e" providerId="ADAL" clId="{3B19A0AC-29E2-4A04-BD7C-FFC6075F9672}" dt="2024-07-21T10:43:04.441" v="16" actId="14100"/>
          <ac:spMkLst>
            <pc:docMk/>
            <pc:sldMk cId="3542413701" sldId="826"/>
            <ac:spMk id="11" creationId="{1ACE3884-5DD3-4F86-13C6-FF34F1D35C8C}"/>
          </ac:spMkLst>
        </pc:spChg>
        <pc:spChg chg="add mod">
          <ac:chgData name="Yoel Kortick" userId="167978f5-7f40-4909-85d5-d4149554ad4e" providerId="ADAL" clId="{3B19A0AC-29E2-4A04-BD7C-FFC6075F9672}" dt="2024-07-21T10:45:52.733" v="256" actId="1582"/>
          <ac:spMkLst>
            <pc:docMk/>
            <pc:sldMk cId="3542413701" sldId="826"/>
            <ac:spMk id="12" creationId="{FDBCA155-9E94-A9ED-875C-8A54BFFAE21E}"/>
          </ac:spMkLst>
        </pc:spChg>
        <pc:spChg chg="add mod">
          <ac:chgData name="Yoel Kortick" userId="167978f5-7f40-4909-85d5-d4149554ad4e" providerId="ADAL" clId="{3B19A0AC-29E2-4A04-BD7C-FFC6075F9672}" dt="2024-07-21T10:45:52.733" v="256" actId="1582"/>
          <ac:spMkLst>
            <pc:docMk/>
            <pc:sldMk cId="3542413701" sldId="826"/>
            <ac:spMk id="13" creationId="{DDF24E54-9E19-4CFD-7C5E-CDF30075ADF5}"/>
          </ac:spMkLst>
        </pc:spChg>
        <pc:spChg chg="add mod">
          <ac:chgData name="Yoel Kortick" userId="167978f5-7f40-4909-85d5-d4149554ad4e" providerId="ADAL" clId="{3B19A0AC-29E2-4A04-BD7C-FFC6075F9672}" dt="2024-07-21T10:45:52.733" v="256" actId="1582"/>
          <ac:spMkLst>
            <pc:docMk/>
            <pc:sldMk cId="3542413701" sldId="826"/>
            <ac:spMk id="14" creationId="{40B96BAB-AD4B-6F3A-D041-3AEB38C06226}"/>
          </ac:spMkLst>
        </pc:spChg>
        <pc:spChg chg="add del">
          <ac:chgData name="Yoel Kortick" userId="167978f5-7f40-4909-85d5-d4149554ad4e" providerId="ADAL" clId="{3B19A0AC-29E2-4A04-BD7C-FFC6075F9672}" dt="2024-07-21T10:46:02.539" v="260" actId="478"/>
          <ac:spMkLst>
            <pc:docMk/>
            <pc:sldMk cId="3542413701" sldId="826"/>
            <ac:spMk id="15" creationId="{0656295D-6801-03CC-4819-DDE1D8924107}"/>
          </ac:spMkLst>
        </pc:spChg>
        <pc:spChg chg="add mod">
          <ac:chgData name="Yoel Kortick" userId="167978f5-7f40-4909-85d5-d4149554ad4e" providerId="ADAL" clId="{3B19A0AC-29E2-4A04-BD7C-FFC6075F9672}" dt="2024-07-21T10:45:58.704" v="259" actId="571"/>
          <ac:spMkLst>
            <pc:docMk/>
            <pc:sldMk cId="3542413701" sldId="826"/>
            <ac:spMk id="17" creationId="{B3622F8D-E9EC-1F39-25AC-1CB27D1EE417}"/>
          </ac:spMkLst>
        </pc:spChg>
        <pc:spChg chg="add mod">
          <ac:chgData name="Yoel Kortick" userId="167978f5-7f40-4909-85d5-d4149554ad4e" providerId="ADAL" clId="{3B19A0AC-29E2-4A04-BD7C-FFC6075F9672}" dt="2024-07-21T10:45:58.704" v="259" actId="571"/>
          <ac:spMkLst>
            <pc:docMk/>
            <pc:sldMk cId="3542413701" sldId="826"/>
            <ac:spMk id="18" creationId="{81AA8E5E-7E3F-CC32-348C-B4BD4F3FA30D}"/>
          </ac:spMkLst>
        </pc:spChg>
        <pc:picChg chg="add mod">
          <ac:chgData name="Yoel Kortick" userId="167978f5-7f40-4909-85d5-d4149554ad4e" providerId="ADAL" clId="{3B19A0AC-29E2-4A04-BD7C-FFC6075F9672}" dt="2024-07-21T10:44:28.738" v="106" actId="1038"/>
          <ac:picMkLst>
            <pc:docMk/>
            <pc:sldMk cId="3542413701" sldId="826"/>
            <ac:picMk id="3" creationId="{67255483-555E-F67B-5618-389D134DBDC7}"/>
          </ac:picMkLst>
        </pc:picChg>
        <pc:picChg chg="add mod">
          <ac:chgData name="Yoel Kortick" userId="167978f5-7f40-4909-85d5-d4149554ad4e" providerId="ADAL" clId="{3B19A0AC-29E2-4A04-BD7C-FFC6075F9672}" dt="2024-07-21T10:45:12.809" v="131" actId="208"/>
          <ac:picMkLst>
            <pc:docMk/>
            <pc:sldMk cId="3542413701" sldId="826"/>
            <ac:picMk id="5" creationId="{E2263034-D9E6-D9AE-B59A-9E16B5453BEB}"/>
          </ac:picMkLst>
        </pc:picChg>
        <pc:picChg chg="add mod">
          <ac:chgData name="Yoel Kortick" userId="167978f5-7f40-4909-85d5-d4149554ad4e" providerId="ADAL" clId="{3B19A0AC-29E2-4A04-BD7C-FFC6075F9672}" dt="2024-07-21T10:45:58.704" v="259" actId="571"/>
          <ac:picMkLst>
            <pc:docMk/>
            <pc:sldMk cId="3542413701" sldId="826"/>
            <ac:picMk id="16" creationId="{845E5CDB-1748-7B97-04AB-AA5EBF23FF05}"/>
          </ac:picMkLst>
        </pc:picChg>
      </pc:sldChg>
      <pc:sldChg chg="addSp delSp modSp mod">
        <pc:chgData name="Yoel Kortick" userId="167978f5-7f40-4909-85d5-d4149554ad4e" providerId="ADAL" clId="{3B19A0AC-29E2-4A04-BD7C-FFC6075F9672}" dt="2024-07-21T10:49:34.558" v="357" actId="1038"/>
        <pc:sldMkLst>
          <pc:docMk/>
          <pc:sldMk cId="519990273" sldId="828"/>
        </pc:sldMkLst>
        <pc:spChg chg="add">
          <ac:chgData name="Yoel Kortick" userId="167978f5-7f40-4909-85d5-d4149554ad4e" providerId="ADAL" clId="{3B19A0AC-29E2-4A04-BD7C-FFC6075F9672}" dt="2024-07-21T10:49:27.224" v="347" actId="11529"/>
          <ac:spMkLst>
            <pc:docMk/>
            <pc:sldMk cId="519990273" sldId="828"/>
            <ac:spMk id="4" creationId="{EC290087-EC51-818F-DEFB-47A0976D8251}"/>
          </ac:spMkLst>
        </pc:spChg>
        <pc:spChg chg="add mod">
          <ac:chgData name="Yoel Kortick" userId="167978f5-7f40-4909-85d5-d4149554ad4e" providerId="ADAL" clId="{3B19A0AC-29E2-4A04-BD7C-FFC6075F9672}" dt="2024-07-21T10:49:34.558" v="357" actId="1038"/>
          <ac:spMkLst>
            <pc:docMk/>
            <pc:sldMk cId="519990273" sldId="828"/>
            <ac:spMk id="5" creationId="{CB481506-4249-81F6-CC15-F4E5ACB71E15}"/>
          </ac:spMkLst>
        </pc:spChg>
        <pc:spChg chg="del">
          <ac:chgData name="Yoel Kortick" userId="167978f5-7f40-4909-85d5-d4149554ad4e" providerId="ADAL" clId="{3B19A0AC-29E2-4A04-BD7C-FFC6075F9672}" dt="2024-07-21T10:48:32.865" v="313" actId="478"/>
          <ac:spMkLst>
            <pc:docMk/>
            <pc:sldMk cId="519990273" sldId="828"/>
            <ac:spMk id="8" creationId="{488E4685-3484-2FF0-DC46-4F0EE5CAD5F8}"/>
          </ac:spMkLst>
        </pc:spChg>
        <pc:spChg chg="mod">
          <ac:chgData name="Yoel Kortick" userId="167978f5-7f40-4909-85d5-d4149554ad4e" providerId="ADAL" clId="{3B19A0AC-29E2-4A04-BD7C-FFC6075F9672}" dt="2024-07-21T10:48:42.971" v="319" actId="14100"/>
          <ac:spMkLst>
            <pc:docMk/>
            <pc:sldMk cId="519990273" sldId="828"/>
            <ac:spMk id="11" creationId="{1ACE3884-5DD3-4F86-13C6-FF34F1D35C8C}"/>
          </ac:spMkLst>
        </pc:spChg>
        <pc:spChg chg="del">
          <ac:chgData name="Yoel Kortick" userId="167978f5-7f40-4909-85d5-d4149554ad4e" providerId="ADAL" clId="{3B19A0AC-29E2-4A04-BD7C-FFC6075F9672}" dt="2024-07-21T10:48:32.865" v="313" actId="478"/>
          <ac:spMkLst>
            <pc:docMk/>
            <pc:sldMk cId="519990273" sldId="828"/>
            <ac:spMk id="12" creationId="{7D7501B4-FABB-8D64-2960-26A42678B02E}"/>
          </ac:spMkLst>
        </pc:spChg>
        <pc:spChg chg="del">
          <ac:chgData name="Yoel Kortick" userId="167978f5-7f40-4909-85d5-d4149554ad4e" providerId="ADAL" clId="{3B19A0AC-29E2-4A04-BD7C-FFC6075F9672}" dt="2024-07-21T10:48:32.865" v="313" actId="478"/>
          <ac:spMkLst>
            <pc:docMk/>
            <pc:sldMk cId="519990273" sldId="828"/>
            <ac:spMk id="13" creationId="{18B99BA2-25C7-4E68-B77A-FC83C52588CF}"/>
          </ac:spMkLst>
        </pc:spChg>
        <pc:picChg chg="add mod">
          <ac:chgData name="Yoel Kortick" userId="167978f5-7f40-4909-85d5-d4149554ad4e" providerId="ADAL" clId="{3B19A0AC-29E2-4A04-BD7C-FFC6075F9672}" dt="2024-07-21T10:49:22.171" v="346" actId="208"/>
          <ac:picMkLst>
            <pc:docMk/>
            <pc:sldMk cId="519990273" sldId="828"/>
            <ac:picMk id="3" creationId="{C75B286E-A7E5-C305-C013-9323EC67C341}"/>
          </ac:picMkLst>
        </pc:picChg>
        <pc:picChg chg="del">
          <ac:chgData name="Yoel Kortick" userId="167978f5-7f40-4909-85d5-d4149554ad4e" providerId="ADAL" clId="{3B19A0AC-29E2-4A04-BD7C-FFC6075F9672}" dt="2024-07-21T10:48:30.119" v="312" actId="478"/>
          <ac:picMkLst>
            <pc:docMk/>
            <pc:sldMk cId="519990273" sldId="828"/>
            <ac:picMk id="7" creationId="{A10EA235-2E5F-6C32-FEE8-C5C12854069B}"/>
          </ac:picMkLst>
        </pc:picChg>
        <pc:cxnChg chg="del">
          <ac:chgData name="Yoel Kortick" userId="167978f5-7f40-4909-85d5-d4149554ad4e" providerId="ADAL" clId="{3B19A0AC-29E2-4A04-BD7C-FFC6075F9672}" dt="2024-07-21T10:48:32.865" v="313" actId="478"/>
          <ac:cxnSpMkLst>
            <pc:docMk/>
            <pc:sldMk cId="519990273" sldId="828"/>
            <ac:cxnSpMk id="14" creationId="{CC33B8F5-739B-0C74-5328-CE3670D6A828}"/>
          </ac:cxnSpMkLst>
        </pc:cxnChg>
      </pc:sldChg>
      <pc:sldChg chg="del">
        <pc:chgData name="Yoel Kortick" userId="167978f5-7f40-4909-85d5-d4149554ad4e" providerId="ADAL" clId="{3B19A0AC-29E2-4A04-BD7C-FFC6075F9672}" dt="2024-07-21T10:52:08.855" v="407" actId="47"/>
        <pc:sldMkLst>
          <pc:docMk/>
          <pc:sldMk cId="2327552523" sldId="829"/>
        </pc:sldMkLst>
      </pc:sldChg>
      <pc:sldChg chg="del">
        <pc:chgData name="Yoel Kortick" userId="167978f5-7f40-4909-85d5-d4149554ad4e" providerId="ADAL" clId="{3B19A0AC-29E2-4A04-BD7C-FFC6075F9672}" dt="2024-07-21T10:52:09.756" v="408" actId="47"/>
        <pc:sldMkLst>
          <pc:docMk/>
          <pc:sldMk cId="748564772" sldId="830"/>
        </pc:sldMkLst>
      </pc:sldChg>
      <pc:sldChg chg="modSp del">
        <pc:chgData name="Yoel Kortick" userId="167978f5-7f40-4909-85d5-d4149554ad4e" providerId="ADAL" clId="{3B19A0AC-29E2-4A04-BD7C-FFC6075F9672}" dt="2024-07-21T11:08:34.104" v="602" actId="47"/>
        <pc:sldMkLst>
          <pc:docMk/>
          <pc:sldMk cId="925509354" sldId="831"/>
        </pc:sldMkLst>
        <pc:spChg chg="mod">
          <ac:chgData name="Yoel Kortick" userId="167978f5-7f40-4909-85d5-d4149554ad4e" providerId="ADAL" clId="{3B19A0AC-29E2-4A04-BD7C-FFC6075F9672}" dt="2024-07-21T10:52:21.147" v="409"/>
          <ac:spMkLst>
            <pc:docMk/>
            <pc:sldMk cId="925509354" sldId="831"/>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847559570" sldId="834"/>
        </pc:sldMkLst>
        <pc:spChg chg="mod">
          <ac:chgData name="Yoel Kortick" userId="167978f5-7f40-4909-85d5-d4149554ad4e" providerId="ADAL" clId="{3B19A0AC-29E2-4A04-BD7C-FFC6075F9672}" dt="2024-07-21T10:52:21.147" v="409"/>
          <ac:spMkLst>
            <pc:docMk/>
            <pc:sldMk cId="847559570" sldId="834"/>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1379325030" sldId="835"/>
        </pc:sldMkLst>
        <pc:spChg chg="mod">
          <ac:chgData name="Yoel Kortick" userId="167978f5-7f40-4909-85d5-d4149554ad4e" providerId="ADAL" clId="{3B19A0AC-29E2-4A04-BD7C-FFC6075F9672}" dt="2024-07-21T10:52:21.147" v="409"/>
          <ac:spMkLst>
            <pc:docMk/>
            <pc:sldMk cId="1379325030" sldId="835"/>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3400370925" sldId="836"/>
        </pc:sldMkLst>
        <pc:spChg chg="mod">
          <ac:chgData name="Yoel Kortick" userId="167978f5-7f40-4909-85d5-d4149554ad4e" providerId="ADAL" clId="{3B19A0AC-29E2-4A04-BD7C-FFC6075F9672}" dt="2024-07-21T10:52:21.147" v="409"/>
          <ac:spMkLst>
            <pc:docMk/>
            <pc:sldMk cId="3400370925" sldId="836"/>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2862247080" sldId="837"/>
        </pc:sldMkLst>
        <pc:spChg chg="mod">
          <ac:chgData name="Yoel Kortick" userId="167978f5-7f40-4909-85d5-d4149554ad4e" providerId="ADAL" clId="{3B19A0AC-29E2-4A04-BD7C-FFC6075F9672}" dt="2024-07-21T10:52:21.147" v="409"/>
          <ac:spMkLst>
            <pc:docMk/>
            <pc:sldMk cId="2862247080" sldId="837"/>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199536088" sldId="838"/>
        </pc:sldMkLst>
        <pc:spChg chg="mod">
          <ac:chgData name="Yoel Kortick" userId="167978f5-7f40-4909-85d5-d4149554ad4e" providerId="ADAL" clId="{3B19A0AC-29E2-4A04-BD7C-FFC6075F9672}" dt="2024-07-21T10:52:21.147" v="409"/>
          <ac:spMkLst>
            <pc:docMk/>
            <pc:sldMk cId="199536088" sldId="838"/>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2097260029" sldId="839"/>
        </pc:sldMkLst>
        <pc:spChg chg="mod">
          <ac:chgData name="Yoel Kortick" userId="167978f5-7f40-4909-85d5-d4149554ad4e" providerId="ADAL" clId="{3B19A0AC-29E2-4A04-BD7C-FFC6075F9672}" dt="2024-07-21T10:52:21.147" v="409"/>
          <ac:spMkLst>
            <pc:docMk/>
            <pc:sldMk cId="2097260029" sldId="839"/>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2112620809" sldId="840"/>
        </pc:sldMkLst>
        <pc:spChg chg="mod">
          <ac:chgData name="Yoel Kortick" userId="167978f5-7f40-4909-85d5-d4149554ad4e" providerId="ADAL" clId="{3B19A0AC-29E2-4A04-BD7C-FFC6075F9672}" dt="2024-07-21T10:52:21.147" v="409"/>
          <ac:spMkLst>
            <pc:docMk/>
            <pc:sldMk cId="2112620809" sldId="840"/>
            <ac:spMk id="10" creationId="{4C5297D4-1A90-BA7E-1EA2-3486955EA032}"/>
          </ac:spMkLst>
        </pc:spChg>
      </pc:sldChg>
      <pc:sldChg chg="del">
        <pc:chgData name="Yoel Kortick" userId="167978f5-7f40-4909-85d5-d4149554ad4e" providerId="ADAL" clId="{3B19A0AC-29E2-4A04-BD7C-FFC6075F9672}" dt="2024-07-21T11:08:34.104" v="602" actId="47"/>
        <pc:sldMkLst>
          <pc:docMk/>
          <pc:sldMk cId="3939120387" sldId="841"/>
        </pc:sldMkLst>
      </pc:sldChg>
      <pc:sldChg chg="del">
        <pc:chgData name="Yoel Kortick" userId="167978f5-7f40-4909-85d5-d4149554ad4e" providerId="ADAL" clId="{3B19A0AC-29E2-4A04-BD7C-FFC6075F9672}" dt="2024-07-21T11:08:34.104" v="602" actId="47"/>
        <pc:sldMkLst>
          <pc:docMk/>
          <pc:sldMk cId="2496116851" sldId="842"/>
        </pc:sldMkLst>
      </pc:sldChg>
      <pc:sldChg chg="del">
        <pc:chgData name="Yoel Kortick" userId="167978f5-7f40-4909-85d5-d4149554ad4e" providerId="ADAL" clId="{3B19A0AC-29E2-4A04-BD7C-FFC6075F9672}" dt="2024-07-21T11:08:34.104" v="602" actId="47"/>
        <pc:sldMkLst>
          <pc:docMk/>
          <pc:sldMk cId="2602315049" sldId="843"/>
        </pc:sldMkLst>
      </pc:sldChg>
      <pc:sldChg chg="del">
        <pc:chgData name="Yoel Kortick" userId="167978f5-7f40-4909-85d5-d4149554ad4e" providerId="ADAL" clId="{3B19A0AC-29E2-4A04-BD7C-FFC6075F9672}" dt="2024-07-21T11:08:34.104" v="602" actId="47"/>
        <pc:sldMkLst>
          <pc:docMk/>
          <pc:sldMk cId="3956109583" sldId="844"/>
        </pc:sldMkLst>
      </pc:sldChg>
      <pc:sldChg chg="del">
        <pc:chgData name="Yoel Kortick" userId="167978f5-7f40-4909-85d5-d4149554ad4e" providerId="ADAL" clId="{3B19A0AC-29E2-4A04-BD7C-FFC6075F9672}" dt="2024-07-21T11:08:34.104" v="602" actId="47"/>
        <pc:sldMkLst>
          <pc:docMk/>
          <pc:sldMk cId="3530006725" sldId="845"/>
        </pc:sldMkLst>
      </pc:sldChg>
      <pc:sldChg chg="del">
        <pc:chgData name="Yoel Kortick" userId="167978f5-7f40-4909-85d5-d4149554ad4e" providerId="ADAL" clId="{3B19A0AC-29E2-4A04-BD7C-FFC6075F9672}" dt="2024-07-21T11:08:34.104" v="602" actId="47"/>
        <pc:sldMkLst>
          <pc:docMk/>
          <pc:sldMk cId="3131927025" sldId="846"/>
        </pc:sldMkLst>
      </pc:sldChg>
      <pc:sldChg chg="del">
        <pc:chgData name="Yoel Kortick" userId="167978f5-7f40-4909-85d5-d4149554ad4e" providerId="ADAL" clId="{3B19A0AC-29E2-4A04-BD7C-FFC6075F9672}" dt="2024-07-21T11:08:34.104" v="602" actId="47"/>
        <pc:sldMkLst>
          <pc:docMk/>
          <pc:sldMk cId="1653719437" sldId="847"/>
        </pc:sldMkLst>
      </pc:sldChg>
      <pc:sldChg chg="modSp mod">
        <pc:chgData name="Yoel Kortick" userId="167978f5-7f40-4909-85d5-d4149554ad4e" providerId="ADAL" clId="{3B19A0AC-29E2-4A04-BD7C-FFC6075F9672}" dt="2024-07-21T11:31:47.970" v="1204"/>
        <pc:sldMkLst>
          <pc:docMk/>
          <pc:sldMk cId="3427669715" sldId="849"/>
        </pc:sldMkLst>
        <pc:spChg chg="mod">
          <ac:chgData name="Yoel Kortick" userId="167978f5-7f40-4909-85d5-d4149554ad4e" providerId="ADAL" clId="{3B19A0AC-29E2-4A04-BD7C-FFC6075F9672}" dt="2024-07-21T11:31:47.970" v="1204"/>
          <ac:spMkLst>
            <pc:docMk/>
            <pc:sldMk cId="3427669715" sldId="849"/>
            <ac:spMk id="11" creationId="{1ACE3884-5DD3-4F86-13C6-FF34F1D35C8C}"/>
          </ac:spMkLst>
        </pc:spChg>
      </pc:sldChg>
      <pc:sldChg chg="modSp del">
        <pc:chgData name="Yoel Kortick" userId="167978f5-7f40-4909-85d5-d4149554ad4e" providerId="ADAL" clId="{3B19A0AC-29E2-4A04-BD7C-FFC6075F9672}" dt="2024-07-21T11:08:34.104" v="602" actId="47"/>
        <pc:sldMkLst>
          <pc:docMk/>
          <pc:sldMk cId="3251702007" sldId="850"/>
        </pc:sldMkLst>
        <pc:spChg chg="mod">
          <ac:chgData name="Yoel Kortick" userId="167978f5-7f40-4909-85d5-d4149554ad4e" providerId="ADAL" clId="{3B19A0AC-29E2-4A04-BD7C-FFC6075F9672}" dt="2024-07-21T10:52:21.147" v="409"/>
          <ac:spMkLst>
            <pc:docMk/>
            <pc:sldMk cId="3251702007" sldId="850"/>
            <ac:spMk id="13" creationId="{F4F9CE6C-EB7E-DBFE-C77E-B97A93A03817}"/>
          </ac:spMkLst>
        </pc:spChg>
      </pc:sldChg>
      <pc:sldChg chg="modSp del">
        <pc:chgData name="Yoel Kortick" userId="167978f5-7f40-4909-85d5-d4149554ad4e" providerId="ADAL" clId="{3B19A0AC-29E2-4A04-BD7C-FFC6075F9672}" dt="2024-07-21T11:08:34.104" v="602" actId="47"/>
        <pc:sldMkLst>
          <pc:docMk/>
          <pc:sldMk cId="2855823221" sldId="851"/>
        </pc:sldMkLst>
        <pc:spChg chg="mod">
          <ac:chgData name="Yoel Kortick" userId="167978f5-7f40-4909-85d5-d4149554ad4e" providerId="ADAL" clId="{3B19A0AC-29E2-4A04-BD7C-FFC6075F9672}" dt="2024-07-21T10:52:21.147" v="409"/>
          <ac:spMkLst>
            <pc:docMk/>
            <pc:sldMk cId="2855823221" sldId="851"/>
            <ac:spMk id="13" creationId="{F4F9CE6C-EB7E-DBFE-C77E-B97A93A03817}"/>
          </ac:spMkLst>
        </pc:spChg>
      </pc:sldChg>
      <pc:sldChg chg="modSp del">
        <pc:chgData name="Yoel Kortick" userId="167978f5-7f40-4909-85d5-d4149554ad4e" providerId="ADAL" clId="{3B19A0AC-29E2-4A04-BD7C-FFC6075F9672}" dt="2024-07-21T11:08:34.104" v="602" actId="47"/>
        <pc:sldMkLst>
          <pc:docMk/>
          <pc:sldMk cId="3391713273" sldId="852"/>
        </pc:sldMkLst>
        <pc:spChg chg="mod">
          <ac:chgData name="Yoel Kortick" userId="167978f5-7f40-4909-85d5-d4149554ad4e" providerId="ADAL" clId="{3B19A0AC-29E2-4A04-BD7C-FFC6075F9672}" dt="2024-07-21T10:52:21.147" v="409"/>
          <ac:spMkLst>
            <pc:docMk/>
            <pc:sldMk cId="3391713273" sldId="852"/>
            <ac:spMk id="13" creationId="{F4F9CE6C-EB7E-DBFE-C77E-B97A93A03817}"/>
          </ac:spMkLst>
        </pc:spChg>
      </pc:sldChg>
      <pc:sldChg chg="addSp modSp add mod">
        <pc:chgData name="Yoel Kortick" userId="167978f5-7f40-4909-85d5-d4149554ad4e" providerId="ADAL" clId="{3B19A0AC-29E2-4A04-BD7C-FFC6075F9672}" dt="2024-07-21T10:48:00.264" v="301" actId="20577"/>
        <pc:sldMkLst>
          <pc:docMk/>
          <pc:sldMk cId="1088207577" sldId="853"/>
        </pc:sldMkLst>
        <pc:spChg chg="add mod">
          <ac:chgData name="Yoel Kortick" userId="167978f5-7f40-4909-85d5-d4149554ad4e" providerId="ADAL" clId="{3B19A0AC-29E2-4A04-BD7C-FFC6075F9672}" dt="2024-07-21T10:47:34.601" v="269"/>
          <ac:spMkLst>
            <pc:docMk/>
            <pc:sldMk cId="1088207577" sldId="853"/>
            <ac:spMk id="4" creationId="{D4B00CE0-B333-BD50-D5B3-BCCC1927ABF6}"/>
          </ac:spMkLst>
        </pc:spChg>
        <pc:spChg chg="add mod">
          <ac:chgData name="Yoel Kortick" userId="167978f5-7f40-4909-85d5-d4149554ad4e" providerId="ADAL" clId="{3B19A0AC-29E2-4A04-BD7C-FFC6075F9672}" dt="2024-07-21T10:47:34.601" v="269"/>
          <ac:spMkLst>
            <pc:docMk/>
            <pc:sldMk cId="1088207577" sldId="853"/>
            <ac:spMk id="5" creationId="{F6920DE8-E2D1-E891-71B4-17C0484F3D6E}"/>
          </ac:spMkLst>
        </pc:spChg>
        <pc:spChg chg="add mod">
          <ac:chgData name="Yoel Kortick" userId="167978f5-7f40-4909-85d5-d4149554ad4e" providerId="ADAL" clId="{3B19A0AC-29E2-4A04-BD7C-FFC6075F9672}" dt="2024-07-21T10:47:34.601" v="269"/>
          <ac:spMkLst>
            <pc:docMk/>
            <pc:sldMk cId="1088207577" sldId="853"/>
            <ac:spMk id="6" creationId="{650A157D-8F15-BDE5-9BF0-55CCDC43B1C5}"/>
          </ac:spMkLst>
        </pc:spChg>
        <pc:spChg chg="add mod">
          <ac:chgData name="Yoel Kortick" userId="167978f5-7f40-4909-85d5-d4149554ad4e" providerId="ADAL" clId="{3B19A0AC-29E2-4A04-BD7C-FFC6075F9672}" dt="2024-07-21T10:47:34.601" v="269"/>
          <ac:spMkLst>
            <pc:docMk/>
            <pc:sldMk cId="1088207577" sldId="853"/>
            <ac:spMk id="7" creationId="{633E4AB9-AFEA-F6E4-AA1B-FFEC9B6CAE9C}"/>
          </ac:spMkLst>
        </pc:spChg>
        <pc:spChg chg="add mod">
          <ac:chgData name="Yoel Kortick" userId="167978f5-7f40-4909-85d5-d4149554ad4e" providerId="ADAL" clId="{3B19A0AC-29E2-4A04-BD7C-FFC6075F9672}" dt="2024-07-21T10:47:34.601" v="269"/>
          <ac:spMkLst>
            <pc:docMk/>
            <pc:sldMk cId="1088207577" sldId="853"/>
            <ac:spMk id="8" creationId="{78D76DAE-0124-CFFC-1030-F7EFE787402B}"/>
          </ac:spMkLst>
        </pc:spChg>
        <pc:spChg chg="mod">
          <ac:chgData name="Yoel Kortick" userId="167978f5-7f40-4909-85d5-d4149554ad4e" providerId="ADAL" clId="{3B19A0AC-29E2-4A04-BD7C-FFC6075F9672}" dt="2024-07-21T10:48:00.264" v="301" actId="20577"/>
          <ac:spMkLst>
            <pc:docMk/>
            <pc:sldMk cId="1088207577" sldId="853"/>
            <ac:spMk id="11" creationId="{1ACE3884-5DD3-4F86-13C6-FF34F1D35C8C}"/>
          </ac:spMkLst>
        </pc:spChg>
        <pc:spChg chg="add mod">
          <ac:chgData name="Yoel Kortick" userId="167978f5-7f40-4909-85d5-d4149554ad4e" providerId="ADAL" clId="{3B19A0AC-29E2-4A04-BD7C-FFC6075F9672}" dt="2024-07-21T10:47:34.601" v="269"/>
          <ac:spMkLst>
            <pc:docMk/>
            <pc:sldMk cId="1088207577" sldId="853"/>
            <ac:spMk id="12" creationId="{E213F9ED-5B54-15CF-3BDB-FC2FF3C975F2}"/>
          </ac:spMkLst>
        </pc:spChg>
        <pc:picChg chg="add mod">
          <ac:chgData name="Yoel Kortick" userId="167978f5-7f40-4909-85d5-d4149554ad4e" providerId="ADAL" clId="{3B19A0AC-29E2-4A04-BD7C-FFC6075F9672}" dt="2024-07-21T10:47:34.601" v="269"/>
          <ac:picMkLst>
            <pc:docMk/>
            <pc:sldMk cId="1088207577" sldId="853"/>
            <ac:picMk id="2" creationId="{CC73568C-DF70-F918-9672-F65BB35835E0}"/>
          </ac:picMkLst>
        </pc:picChg>
        <pc:picChg chg="add mod">
          <ac:chgData name="Yoel Kortick" userId="167978f5-7f40-4909-85d5-d4149554ad4e" providerId="ADAL" clId="{3B19A0AC-29E2-4A04-BD7C-FFC6075F9672}" dt="2024-07-21T10:47:34.601" v="269"/>
          <ac:picMkLst>
            <pc:docMk/>
            <pc:sldMk cId="1088207577" sldId="853"/>
            <ac:picMk id="3" creationId="{9FEDB29D-FC7A-F804-DF41-7309A57B1E64}"/>
          </ac:picMkLst>
        </pc:picChg>
      </pc:sldChg>
      <pc:sldChg chg="addSp delSp modSp add mod">
        <pc:chgData name="Yoel Kortick" userId="167978f5-7f40-4909-85d5-d4149554ad4e" providerId="ADAL" clId="{3B19A0AC-29E2-4A04-BD7C-FFC6075F9672}" dt="2024-07-21T10:51:36.967" v="406" actId="14100"/>
        <pc:sldMkLst>
          <pc:docMk/>
          <pc:sldMk cId="990017818" sldId="854"/>
        </pc:sldMkLst>
        <pc:spChg chg="mod">
          <ac:chgData name="Yoel Kortick" userId="167978f5-7f40-4909-85d5-d4149554ad4e" providerId="ADAL" clId="{3B19A0AC-29E2-4A04-BD7C-FFC6075F9672}" dt="2024-07-21T10:51:21.494" v="378" actId="1036"/>
          <ac:spMkLst>
            <pc:docMk/>
            <pc:sldMk cId="990017818" sldId="854"/>
            <ac:spMk id="4" creationId="{EC290087-EC51-818F-DEFB-47A0976D8251}"/>
          </ac:spMkLst>
        </pc:spChg>
        <pc:spChg chg="del">
          <ac:chgData name="Yoel Kortick" userId="167978f5-7f40-4909-85d5-d4149554ad4e" providerId="ADAL" clId="{3B19A0AC-29E2-4A04-BD7C-FFC6075F9672}" dt="2024-07-21T10:51:07.676" v="371" actId="478"/>
          <ac:spMkLst>
            <pc:docMk/>
            <pc:sldMk cId="990017818" sldId="854"/>
            <ac:spMk id="5" creationId="{CB481506-4249-81F6-CC15-F4E5ACB71E15}"/>
          </ac:spMkLst>
        </pc:spChg>
        <pc:spChg chg="add mod">
          <ac:chgData name="Yoel Kortick" userId="167978f5-7f40-4909-85d5-d4149554ad4e" providerId="ADAL" clId="{3B19A0AC-29E2-4A04-BD7C-FFC6075F9672}" dt="2024-07-21T10:51:32.786" v="404" actId="14100"/>
          <ac:spMkLst>
            <pc:docMk/>
            <pc:sldMk cId="990017818" sldId="854"/>
            <ac:spMk id="7" creationId="{6993DA51-4E7B-CE32-9AC2-EF04D845ACE1}"/>
          </ac:spMkLst>
        </pc:spChg>
        <pc:spChg chg="add mod">
          <ac:chgData name="Yoel Kortick" userId="167978f5-7f40-4909-85d5-d4149554ad4e" providerId="ADAL" clId="{3B19A0AC-29E2-4A04-BD7C-FFC6075F9672}" dt="2024-07-21T10:51:36.967" v="406" actId="14100"/>
          <ac:spMkLst>
            <pc:docMk/>
            <pc:sldMk cId="990017818" sldId="854"/>
            <ac:spMk id="8" creationId="{66EAA5DF-3B8E-EFEF-A7B3-995A03D4D31D}"/>
          </ac:spMkLst>
        </pc:spChg>
        <pc:spChg chg="mod">
          <ac:chgData name="Yoel Kortick" userId="167978f5-7f40-4909-85d5-d4149554ad4e" providerId="ADAL" clId="{3B19A0AC-29E2-4A04-BD7C-FFC6075F9672}" dt="2024-07-21T10:50:15.395" v="364" actId="14100"/>
          <ac:spMkLst>
            <pc:docMk/>
            <pc:sldMk cId="990017818" sldId="854"/>
            <ac:spMk id="11" creationId="{1ACE3884-5DD3-4F86-13C6-FF34F1D35C8C}"/>
          </ac:spMkLst>
        </pc:spChg>
        <pc:picChg chg="del">
          <ac:chgData name="Yoel Kortick" userId="167978f5-7f40-4909-85d5-d4149554ad4e" providerId="ADAL" clId="{3B19A0AC-29E2-4A04-BD7C-FFC6075F9672}" dt="2024-07-21T10:50:18.640" v="365" actId="478"/>
          <ac:picMkLst>
            <pc:docMk/>
            <pc:sldMk cId="990017818" sldId="854"/>
            <ac:picMk id="3" creationId="{C75B286E-A7E5-C305-C013-9323EC67C341}"/>
          </ac:picMkLst>
        </pc:picChg>
        <pc:picChg chg="add mod ord">
          <ac:chgData name="Yoel Kortick" userId="167978f5-7f40-4909-85d5-d4149554ad4e" providerId="ADAL" clId="{3B19A0AC-29E2-4A04-BD7C-FFC6075F9672}" dt="2024-07-21T10:51:11.506" v="372" actId="208"/>
          <ac:picMkLst>
            <pc:docMk/>
            <pc:sldMk cId="990017818" sldId="854"/>
            <ac:picMk id="6" creationId="{18FCFC3C-D05D-C27A-E133-EB3BE0829B69}"/>
          </ac:picMkLst>
        </pc:picChg>
      </pc:sldChg>
      <pc:sldChg chg="addSp delSp modSp add mod">
        <pc:chgData name="Yoel Kortick" userId="167978f5-7f40-4909-85d5-d4149554ad4e" providerId="ADAL" clId="{3B19A0AC-29E2-4A04-BD7C-FFC6075F9672}" dt="2024-07-21T11:00:54.456" v="581" actId="208"/>
        <pc:sldMkLst>
          <pc:docMk/>
          <pc:sldMk cId="801943413" sldId="855"/>
        </pc:sldMkLst>
        <pc:spChg chg="mod">
          <ac:chgData name="Yoel Kortick" userId="167978f5-7f40-4909-85d5-d4149554ad4e" providerId="ADAL" clId="{3B19A0AC-29E2-4A04-BD7C-FFC6075F9672}" dt="2024-07-21T11:00:52.599" v="580" actId="14100"/>
          <ac:spMkLst>
            <pc:docMk/>
            <pc:sldMk cId="801943413" sldId="855"/>
            <ac:spMk id="5" creationId="{4BCF160E-FFD7-1946-0101-159D88333E8A}"/>
          </ac:spMkLst>
        </pc:spChg>
        <pc:spChg chg="del">
          <ac:chgData name="Yoel Kortick" userId="167978f5-7f40-4909-85d5-d4149554ad4e" providerId="ADAL" clId="{3B19A0AC-29E2-4A04-BD7C-FFC6075F9672}" dt="2024-07-21T11:00:10.962" v="570" actId="478"/>
          <ac:spMkLst>
            <pc:docMk/>
            <pc:sldMk cId="801943413" sldId="855"/>
            <ac:spMk id="6" creationId="{735571DA-5A84-DD05-4E06-2830258A5716}"/>
          </ac:spMkLst>
        </pc:spChg>
        <pc:spChg chg="mod">
          <ac:chgData name="Yoel Kortick" userId="167978f5-7f40-4909-85d5-d4149554ad4e" providerId="ADAL" clId="{3B19A0AC-29E2-4A04-BD7C-FFC6075F9672}" dt="2024-07-21T11:00:45.329" v="578" actId="1035"/>
          <ac:spMkLst>
            <pc:docMk/>
            <pc:sldMk cId="801943413" sldId="855"/>
            <ac:spMk id="7" creationId="{335EA3BE-EDDE-CAE8-46EF-564C05C76011}"/>
          </ac:spMkLst>
        </pc:spChg>
        <pc:spChg chg="mod">
          <ac:chgData name="Yoel Kortick" userId="167978f5-7f40-4909-85d5-d4149554ad4e" providerId="ADAL" clId="{3B19A0AC-29E2-4A04-BD7C-FFC6075F9672}" dt="2024-07-21T11:00:06.423" v="568" actId="20577"/>
          <ac:spMkLst>
            <pc:docMk/>
            <pc:sldMk cId="801943413" sldId="855"/>
            <ac:spMk id="11" creationId="{1ACE3884-5DD3-4F86-13C6-FF34F1D35C8C}"/>
          </ac:spMkLst>
        </pc:spChg>
        <pc:picChg chg="add mod ord">
          <ac:chgData name="Yoel Kortick" userId="167978f5-7f40-4909-85d5-d4149554ad4e" providerId="ADAL" clId="{3B19A0AC-29E2-4A04-BD7C-FFC6075F9672}" dt="2024-07-21T11:00:54.456" v="581" actId="208"/>
          <ac:picMkLst>
            <pc:docMk/>
            <pc:sldMk cId="801943413" sldId="855"/>
            <ac:picMk id="3" creationId="{961E1DE1-EAC2-E6C8-4B0A-86A4B6411C31}"/>
          </ac:picMkLst>
        </pc:picChg>
        <pc:picChg chg="del">
          <ac:chgData name="Yoel Kortick" userId="167978f5-7f40-4909-85d5-d4149554ad4e" providerId="ADAL" clId="{3B19A0AC-29E2-4A04-BD7C-FFC6075F9672}" dt="2024-07-21T11:00:08.940" v="569" actId="478"/>
          <ac:picMkLst>
            <pc:docMk/>
            <pc:sldMk cId="801943413" sldId="855"/>
            <ac:picMk id="4" creationId="{A54D014B-01A0-68D7-3988-2ECD756E6D24}"/>
          </ac:picMkLst>
        </pc:picChg>
        <pc:cxnChg chg="del">
          <ac:chgData name="Yoel Kortick" userId="167978f5-7f40-4909-85d5-d4149554ad4e" providerId="ADAL" clId="{3B19A0AC-29E2-4A04-BD7C-FFC6075F9672}" dt="2024-07-21T11:00:11.501" v="571" actId="478"/>
          <ac:cxnSpMkLst>
            <pc:docMk/>
            <pc:sldMk cId="801943413" sldId="855"/>
            <ac:cxnSpMk id="13" creationId="{846E879B-E9CF-B771-5CA7-4EE10917D290}"/>
          </ac:cxnSpMkLst>
        </pc:cxnChg>
      </pc:sldChg>
      <pc:sldChg chg="addSp delSp modSp add mod">
        <pc:chgData name="Yoel Kortick" userId="167978f5-7f40-4909-85d5-d4149554ad4e" providerId="ADAL" clId="{3B19A0AC-29E2-4A04-BD7C-FFC6075F9672}" dt="2024-07-21T12:06:46.928" v="1761" actId="20577"/>
        <pc:sldMkLst>
          <pc:docMk/>
          <pc:sldMk cId="2773637166" sldId="856"/>
        </pc:sldMkLst>
        <pc:spChg chg="mod">
          <ac:chgData name="Yoel Kortick" userId="167978f5-7f40-4909-85d5-d4149554ad4e" providerId="ADAL" clId="{3B19A0AC-29E2-4A04-BD7C-FFC6075F9672}" dt="2024-07-21T11:03:05.499" v="591" actId="14100"/>
          <ac:spMkLst>
            <pc:docMk/>
            <pc:sldMk cId="2773637166" sldId="856"/>
            <ac:spMk id="5" creationId="{4BCF160E-FFD7-1946-0101-159D88333E8A}"/>
          </ac:spMkLst>
        </pc:spChg>
        <pc:spChg chg="mod">
          <ac:chgData name="Yoel Kortick" userId="167978f5-7f40-4909-85d5-d4149554ad4e" providerId="ADAL" clId="{3B19A0AC-29E2-4A04-BD7C-FFC6075F9672}" dt="2024-07-21T11:02:59.539" v="589" actId="14100"/>
          <ac:spMkLst>
            <pc:docMk/>
            <pc:sldMk cId="2773637166" sldId="856"/>
            <ac:spMk id="7" creationId="{335EA3BE-EDDE-CAE8-46EF-564C05C76011}"/>
          </ac:spMkLst>
        </pc:spChg>
        <pc:spChg chg="mod">
          <ac:chgData name="Yoel Kortick" userId="167978f5-7f40-4909-85d5-d4149554ad4e" providerId="ADAL" clId="{3B19A0AC-29E2-4A04-BD7C-FFC6075F9672}" dt="2024-07-21T12:06:46.928" v="1761" actId="20577"/>
          <ac:spMkLst>
            <pc:docMk/>
            <pc:sldMk cId="2773637166" sldId="856"/>
            <ac:spMk id="11" creationId="{1ACE3884-5DD3-4F86-13C6-FF34F1D35C8C}"/>
          </ac:spMkLst>
        </pc:spChg>
        <pc:picChg chg="del">
          <ac:chgData name="Yoel Kortick" userId="167978f5-7f40-4909-85d5-d4149554ad4e" providerId="ADAL" clId="{3B19A0AC-29E2-4A04-BD7C-FFC6075F9672}" dt="2024-07-21T11:02:45.667" v="583" actId="478"/>
          <ac:picMkLst>
            <pc:docMk/>
            <pc:sldMk cId="2773637166" sldId="856"/>
            <ac:picMk id="3" creationId="{961E1DE1-EAC2-E6C8-4B0A-86A4B6411C31}"/>
          </ac:picMkLst>
        </pc:picChg>
        <pc:picChg chg="add mod ord">
          <ac:chgData name="Yoel Kortick" userId="167978f5-7f40-4909-85d5-d4149554ad4e" providerId="ADAL" clId="{3B19A0AC-29E2-4A04-BD7C-FFC6075F9672}" dt="2024-07-21T11:03:08.422" v="592" actId="208"/>
          <ac:picMkLst>
            <pc:docMk/>
            <pc:sldMk cId="2773637166" sldId="856"/>
            <ac:picMk id="4" creationId="{4564EEE3-1628-2C2D-431C-D1EB63EF3945}"/>
          </ac:picMkLst>
        </pc:picChg>
      </pc:sldChg>
      <pc:sldChg chg="addSp delSp modSp add mod">
        <pc:chgData name="Yoel Kortick" userId="167978f5-7f40-4909-85d5-d4149554ad4e" providerId="ADAL" clId="{3B19A0AC-29E2-4A04-BD7C-FFC6075F9672}" dt="2024-07-21T12:07:06.161" v="1765" actId="313"/>
        <pc:sldMkLst>
          <pc:docMk/>
          <pc:sldMk cId="322234576" sldId="857"/>
        </pc:sldMkLst>
        <pc:spChg chg="del">
          <ac:chgData name="Yoel Kortick" userId="167978f5-7f40-4909-85d5-d4149554ad4e" providerId="ADAL" clId="{3B19A0AC-29E2-4A04-BD7C-FFC6075F9672}" dt="2024-07-21T11:15:31.483" v="809" actId="478"/>
          <ac:spMkLst>
            <pc:docMk/>
            <pc:sldMk cId="322234576" sldId="857"/>
            <ac:spMk id="5" creationId="{4BCF160E-FFD7-1946-0101-159D88333E8A}"/>
          </ac:spMkLst>
        </pc:spChg>
        <pc:spChg chg="mod">
          <ac:chgData name="Yoel Kortick" userId="167978f5-7f40-4909-85d5-d4149554ad4e" providerId="ADAL" clId="{3B19A0AC-29E2-4A04-BD7C-FFC6075F9672}" dt="2024-07-21T11:15:41.331" v="812" actId="14100"/>
          <ac:spMkLst>
            <pc:docMk/>
            <pc:sldMk cId="322234576" sldId="857"/>
            <ac:spMk id="7" creationId="{335EA3BE-EDDE-CAE8-46EF-564C05C76011}"/>
          </ac:spMkLst>
        </pc:spChg>
        <pc:spChg chg="mod">
          <ac:chgData name="Yoel Kortick" userId="167978f5-7f40-4909-85d5-d4149554ad4e" providerId="ADAL" clId="{3B19A0AC-29E2-4A04-BD7C-FFC6075F9672}" dt="2024-07-21T12:02:46.420" v="1594"/>
          <ac:spMkLst>
            <pc:docMk/>
            <pc:sldMk cId="322234576" sldId="857"/>
            <ac:spMk id="10" creationId="{4C5297D4-1A90-BA7E-1EA2-3486955EA032}"/>
          </ac:spMkLst>
        </pc:spChg>
        <pc:spChg chg="mod">
          <ac:chgData name="Yoel Kortick" userId="167978f5-7f40-4909-85d5-d4149554ad4e" providerId="ADAL" clId="{3B19A0AC-29E2-4A04-BD7C-FFC6075F9672}" dt="2024-07-21T12:07:06.161" v="1765" actId="313"/>
          <ac:spMkLst>
            <pc:docMk/>
            <pc:sldMk cId="322234576" sldId="857"/>
            <ac:spMk id="11" creationId="{1ACE3884-5DD3-4F86-13C6-FF34F1D35C8C}"/>
          </ac:spMkLst>
        </pc:spChg>
        <pc:spChg chg="add mod">
          <ac:chgData name="Yoel Kortick" userId="167978f5-7f40-4909-85d5-d4149554ad4e" providerId="ADAL" clId="{3B19A0AC-29E2-4A04-BD7C-FFC6075F9672}" dt="2024-07-21T11:15:37.901" v="811" actId="14100"/>
          <ac:spMkLst>
            <pc:docMk/>
            <pc:sldMk cId="322234576" sldId="857"/>
            <ac:spMk id="14" creationId="{99A584AE-98D9-C6E7-FE6A-1DD441834078}"/>
          </ac:spMkLst>
        </pc:spChg>
        <pc:picChg chg="del">
          <ac:chgData name="Yoel Kortick" userId="167978f5-7f40-4909-85d5-d4149554ad4e" providerId="ADAL" clId="{3B19A0AC-29E2-4A04-BD7C-FFC6075F9672}" dt="2024-07-21T11:07:25.969" v="598" actId="478"/>
          <ac:picMkLst>
            <pc:docMk/>
            <pc:sldMk cId="322234576" sldId="857"/>
            <ac:picMk id="3" creationId="{961E1DE1-EAC2-E6C8-4B0A-86A4B6411C31}"/>
          </ac:picMkLst>
        </pc:picChg>
        <pc:picChg chg="add del mod">
          <ac:chgData name="Yoel Kortick" userId="167978f5-7f40-4909-85d5-d4149554ad4e" providerId="ADAL" clId="{3B19A0AC-29E2-4A04-BD7C-FFC6075F9672}" dt="2024-07-21T11:13:16.343" v="661" actId="478"/>
          <ac:picMkLst>
            <pc:docMk/>
            <pc:sldMk cId="322234576" sldId="857"/>
            <ac:picMk id="4" creationId="{13EB00FB-C8C4-638C-E2DC-0327C1EA72C9}"/>
          </ac:picMkLst>
        </pc:picChg>
        <pc:picChg chg="add mod ord">
          <ac:chgData name="Yoel Kortick" userId="167978f5-7f40-4909-85d5-d4149554ad4e" providerId="ADAL" clId="{3B19A0AC-29E2-4A04-BD7C-FFC6075F9672}" dt="2024-07-21T11:15:43.602" v="813" actId="208"/>
          <ac:picMkLst>
            <pc:docMk/>
            <pc:sldMk cId="322234576" sldId="857"/>
            <ac:picMk id="8" creationId="{EA7372A5-5C74-78A3-499C-F634ACD7BA32}"/>
          </ac:picMkLst>
        </pc:picChg>
        <pc:picChg chg="add del">
          <ac:chgData name="Yoel Kortick" userId="167978f5-7f40-4909-85d5-d4149554ad4e" providerId="ADAL" clId="{3B19A0AC-29E2-4A04-BD7C-FFC6075F9672}" dt="2024-07-21T11:13:42.306" v="688" actId="22"/>
          <ac:picMkLst>
            <pc:docMk/>
            <pc:sldMk cId="322234576" sldId="857"/>
            <ac:picMk id="13" creationId="{4C5A245D-F891-7B33-81BB-704FFACF41BB}"/>
          </ac:picMkLst>
        </pc:picChg>
      </pc:sldChg>
      <pc:sldChg chg="addSp delSp modSp add mod">
        <pc:chgData name="Yoel Kortick" userId="167978f5-7f40-4909-85d5-d4149554ad4e" providerId="ADAL" clId="{3B19A0AC-29E2-4A04-BD7C-FFC6075F9672}" dt="2024-07-21T12:02:29.302" v="1593" actId="20577"/>
        <pc:sldMkLst>
          <pc:docMk/>
          <pc:sldMk cId="2129999778" sldId="858"/>
        </pc:sldMkLst>
        <pc:spChg chg="add">
          <ac:chgData name="Yoel Kortick" userId="167978f5-7f40-4909-85d5-d4149554ad4e" providerId="ADAL" clId="{3B19A0AC-29E2-4A04-BD7C-FFC6075F9672}" dt="2024-07-21T11:19:14.471" v="886" actId="11529"/>
          <ac:spMkLst>
            <pc:docMk/>
            <pc:sldMk cId="2129999778" sldId="858"/>
            <ac:spMk id="4" creationId="{747A2916-E123-6B65-065F-F227AD88D4D8}"/>
          </ac:spMkLst>
        </pc:spChg>
        <pc:spChg chg="add mod">
          <ac:chgData name="Yoel Kortick" userId="167978f5-7f40-4909-85d5-d4149554ad4e" providerId="ADAL" clId="{3B19A0AC-29E2-4A04-BD7C-FFC6075F9672}" dt="2024-07-21T11:19:24.067" v="893" actId="1035"/>
          <ac:spMkLst>
            <pc:docMk/>
            <pc:sldMk cId="2129999778" sldId="858"/>
            <ac:spMk id="5" creationId="{F8A01ABB-9386-9B79-F740-47AC1540C655}"/>
          </ac:spMkLst>
        </pc:spChg>
        <pc:spChg chg="del">
          <ac:chgData name="Yoel Kortick" userId="167978f5-7f40-4909-85d5-d4149554ad4e" providerId="ADAL" clId="{3B19A0AC-29E2-4A04-BD7C-FFC6075F9672}" dt="2024-07-21T11:18:56.850" v="861" actId="478"/>
          <ac:spMkLst>
            <pc:docMk/>
            <pc:sldMk cId="2129999778" sldId="858"/>
            <ac:spMk id="7" creationId="{335EA3BE-EDDE-CAE8-46EF-564C05C76011}"/>
          </ac:spMkLst>
        </pc:spChg>
        <pc:spChg chg="mod">
          <ac:chgData name="Yoel Kortick" userId="167978f5-7f40-4909-85d5-d4149554ad4e" providerId="ADAL" clId="{3B19A0AC-29E2-4A04-BD7C-FFC6075F9672}" dt="2024-07-21T12:02:29.302" v="1593" actId="20577"/>
          <ac:spMkLst>
            <pc:docMk/>
            <pc:sldMk cId="2129999778" sldId="858"/>
            <ac:spMk id="10" creationId="{4C5297D4-1A90-BA7E-1EA2-3486955EA032}"/>
          </ac:spMkLst>
        </pc:spChg>
        <pc:spChg chg="mod">
          <ac:chgData name="Yoel Kortick" userId="167978f5-7f40-4909-85d5-d4149554ad4e" providerId="ADAL" clId="{3B19A0AC-29E2-4A04-BD7C-FFC6075F9672}" dt="2024-07-21T11:17:15.429" v="860" actId="20577"/>
          <ac:spMkLst>
            <pc:docMk/>
            <pc:sldMk cId="2129999778" sldId="858"/>
            <ac:spMk id="11" creationId="{1ACE3884-5DD3-4F86-13C6-FF34F1D35C8C}"/>
          </ac:spMkLst>
        </pc:spChg>
        <pc:spChg chg="add mod">
          <ac:chgData name="Yoel Kortick" userId="167978f5-7f40-4909-85d5-d4149554ad4e" providerId="ADAL" clId="{3B19A0AC-29E2-4A04-BD7C-FFC6075F9672}" dt="2024-07-21T11:20:29.503" v="960" actId="1076"/>
          <ac:spMkLst>
            <pc:docMk/>
            <pc:sldMk cId="2129999778" sldId="858"/>
            <ac:spMk id="12" creationId="{E06E04A1-1E64-1E11-0B99-8F4262A4BFEA}"/>
          </ac:spMkLst>
        </pc:spChg>
        <pc:spChg chg="add">
          <ac:chgData name="Yoel Kortick" userId="167978f5-7f40-4909-85d5-d4149554ad4e" providerId="ADAL" clId="{3B19A0AC-29E2-4A04-BD7C-FFC6075F9672}" dt="2024-07-21T11:20:36.881" v="961" actId="11529"/>
          <ac:spMkLst>
            <pc:docMk/>
            <pc:sldMk cId="2129999778" sldId="858"/>
            <ac:spMk id="13" creationId="{1AC8D612-D354-1D4B-4BA2-B692F7DDE544}"/>
          </ac:spMkLst>
        </pc:spChg>
        <pc:spChg chg="del">
          <ac:chgData name="Yoel Kortick" userId="167978f5-7f40-4909-85d5-d4149554ad4e" providerId="ADAL" clId="{3B19A0AC-29E2-4A04-BD7C-FFC6075F9672}" dt="2024-07-21T11:18:56.850" v="861" actId="478"/>
          <ac:spMkLst>
            <pc:docMk/>
            <pc:sldMk cId="2129999778" sldId="858"/>
            <ac:spMk id="14" creationId="{99A584AE-98D9-C6E7-FE6A-1DD441834078}"/>
          </ac:spMkLst>
        </pc:spChg>
        <pc:spChg chg="add mod">
          <ac:chgData name="Yoel Kortick" userId="167978f5-7f40-4909-85d5-d4149554ad4e" providerId="ADAL" clId="{3B19A0AC-29E2-4A04-BD7C-FFC6075F9672}" dt="2024-07-21T11:27:25.761" v="1178"/>
          <ac:spMkLst>
            <pc:docMk/>
            <pc:sldMk cId="2129999778" sldId="858"/>
            <ac:spMk id="17" creationId="{9DE43FAB-BF61-2188-BF39-D4203B3B4A7D}"/>
          </ac:spMkLst>
        </pc:spChg>
        <pc:picChg chg="add mod ord">
          <ac:chgData name="Yoel Kortick" userId="167978f5-7f40-4909-85d5-d4149554ad4e" providerId="ADAL" clId="{3B19A0AC-29E2-4A04-BD7C-FFC6075F9672}" dt="2024-07-21T11:19:09.029" v="885" actId="208"/>
          <ac:picMkLst>
            <pc:docMk/>
            <pc:sldMk cId="2129999778" sldId="858"/>
            <ac:picMk id="3" creationId="{71505499-6A2D-63CE-C5ED-AB9EA1AF4F99}"/>
          </ac:picMkLst>
        </pc:picChg>
        <pc:picChg chg="del">
          <ac:chgData name="Yoel Kortick" userId="167978f5-7f40-4909-85d5-d4149554ad4e" providerId="ADAL" clId="{3B19A0AC-29E2-4A04-BD7C-FFC6075F9672}" dt="2024-07-21T11:18:56.850" v="861" actId="478"/>
          <ac:picMkLst>
            <pc:docMk/>
            <pc:sldMk cId="2129999778" sldId="858"/>
            <ac:picMk id="8" creationId="{EA7372A5-5C74-78A3-499C-F634ACD7BA32}"/>
          </ac:picMkLst>
        </pc:picChg>
        <pc:picChg chg="add del">
          <ac:chgData name="Yoel Kortick" userId="167978f5-7f40-4909-85d5-d4149554ad4e" providerId="ADAL" clId="{3B19A0AC-29E2-4A04-BD7C-FFC6075F9672}" dt="2024-07-21T11:29:16.900" v="1196" actId="22"/>
          <ac:picMkLst>
            <pc:docMk/>
            <pc:sldMk cId="2129999778" sldId="858"/>
            <ac:picMk id="21" creationId="{DEF25BDB-3DD1-AEF1-B96C-688C1A39DD3A}"/>
          </ac:picMkLst>
        </pc:picChg>
        <pc:cxnChg chg="add">
          <ac:chgData name="Yoel Kortick" userId="167978f5-7f40-4909-85d5-d4149554ad4e" providerId="ADAL" clId="{3B19A0AC-29E2-4A04-BD7C-FFC6075F9672}" dt="2024-07-21T11:20:42.710" v="962" actId="11529"/>
          <ac:cxnSpMkLst>
            <pc:docMk/>
            <pc:sldMk cId="2129999778" sldId="858"/>
            <ac:cxnSpMk id="16" creationId="{C76FE2BC-C2A9-5C89-D3C0-3D678EA48538}"/>
          </ac:cxnSpMkLst>
        </pc:cxnChg>
        <pc:cxnChg chg="add mod">
          <ac:chgData name="Yoel Kortick" userId="167978f5-7f40-4909-85d5-d4149554ad4e" providerId="ADAL" clId="{3B19A0AC-29E2-4A04-BD7C-FFC6075F9672}" dt="2024-07-21T11:27:30.526" v="1179" actId="14100"/>
          <ac:cxnSpMkLst>
            <pc:docMk/>
            <pc:sldMk cId="2129999778" sldId="858"/>
            <ac:cxnSpMk id="18" creationId="{A076430B-9415-BEA4-85DB-3E7D465030ED}"/>
          </ac:cxnSpMkLst>
        </pc:cxnChg>
      </pc:sldChg>
      <pc:sldChg chg="addSp delSp modSp add mod">
        <pc:chgData name="Yoel Kortick" userId="167978f5-7f40-4909-85d5-d4149554ad4e" providerId="ADAL" clId="{3B19A0AC-29E2-4A04-BD7C-FFC6075F9672}" dt="2024-07-21T12:07:35.150" v="1769" actId="313"/>
        <pc:sldMkLst>
          <pc:docMk/>
          <pc:sldMk cId="1768516971" sldId="859"/>
        </pc:sldMkLst>
        <pc:spChg chg="mod">
          <ac:chgData name="Yoel Kortick" userId="167978f5-7f40-4909-85d5-d4149554ad4e" providerId="ADAL" clId="{3B19A0AC-29E2-4A04-BD7C-FFC6075F9672}" dt="2024-07-21T12:01:53.277" v="1559"/>
          <ac:spMkLst>
            <pc:docMk/>
            <pc:sldMk cId="1768516971" sldId="859"/>
            <ac:spMk id="10" creationId="{4C5297D4-1A90-BA7E-1EA2-3486955EA032}"/>
          </ac:spMkLst>
        </pc:spChg>
        <pc:spChg chg="mod">
          <ac:chgData name="Yoel Kortick" userId="167978f5-7f40-4909-85d5-d4149554ad4e" providerId="ADAL" clId="{3B19A0AC-29E2-4A04-BD7C-FFC6075F9672}" dt="2024-07-21T12:07:35.150" v="1769" actId="313"/>
          <ac:spMkLst>
            <pc:docMk/>
            <pc:sldMk cId="1768516971" sldId="859"/>
            <ac:spMk id="11" creationId="{1ACE3884-5DD3-4F86-13C6-FF34F1D35C8C}"/>
          </ac:spMkLst>
        </pc:spChg>
        <pc:picChg chg="add mod ord">
          <ac:chgData name="Yoel Kortick" userId="167978f5-7f40-4909-85d5-d4149554ad4e" providerId="ADAL" clId="{3B19A0AC-29E2-4A04-BD7C-FFC6075F9672}" dt="2024-07-21T11:23:56.690" v="1061" actId="208"/>
          <ac:picMkLst>
            <pc:docMk/>
            <pc:sldMk cId="1768516971" sldId="859"/>
            <ac:picMk id="3" creationId="{B85B7A94-77F5-8409-CFF4-C58B9D59C946}"/>
          </ac:picMkLst>
        </pc:picChg>
        <pc:picChg chg="del">
          <ac:chgData name="Yoel Kortick" userId="167978f5-7f40-4909-85d5-d4149554ad4e" providerId="ADAL" clId="{3B19A0AC-29E2-4A04-BD7C-FFC6075F9672}" dt="2024-07-21T11:22:47.151" v="979" actId="478"/>
          <ac:picMkLst>
            <pc:docMk/>
            <pc:sldMk cId="1768516971" sldId="859"/>
            <ac:picMk id="8" creationId="{EA7372A5-5C74-78A3-499C-F634ACD7BA32}"/>
          </ac:picMkLst>
        </pc:picChg>
      </pc:sldChg>
      <pc:sldChg chg="addSp delSp modSp add mod">
        <pc:chgData name="Yoel Kortick" userId="167978f5-7f40-4909-85d5-d4149554ad4e" providerId="ADAL" clId="{3B19A0AC-29E2-4A04-BD7C-FFC6075F9672}" dt="2024-07-21T12:01:43.171" v="1558"/>
        <pc:sldMkLst>
          <pc:docMk/>
          <pc:sldMk cId="1335749186" sldId="860"/>
        </pc:sldMkLst>
        <pc:spChg chg="mod">
          <ac:chgData name="Yoel Kortick" userId="167978f5-7f40-4909-85d5-d4149554ad4e" providerId="ADAL" clId="{3B19A0AC-29E2-4A04-BD7C-FFC6075F9672}" dt="2024-07-21T11:26:25.186" v="1111" actId="14100"/>
          <ac:spMkLst>
            <pc:docMk/>
            <pc:sldMk cId="1335749186" sldId="860"/>
            <ac:spMk id="5" creationId="{F8A01ABB-9386-9B79-F740-47AC1540C655}"/>
          </ac:spMkLst>
        </pc:spChg>
        <pc:spChg chg="add mod">
          <ac:chgData name="Yoel Kortick" userId="167978f5-7f40-4909-85d5-d4149554ad4e" providerId="ADAL" clId="{3B19A0AC-29E2-4A04-BD7C-FFC6075F9672}" dt="2024-07-21T11:27:15.048" v="1176" actId="20577"/>
          <ac:spMkLst>
            <pc:docMk/>
            <pc:sldMk cId="1335749186" sldId="860"/>
            <ac:spMk id="7" creationId="{2C1B59D1-AF63-5D20-6252-CFB5BE4FE172}"/>
          </ac:spMkLst>
        </pc:spChg>
        <pc:spChg chg="mod">
          <ac:chgData name="Yoel Kortick" userId="167978f5-7f40-4909-85d5-d4149554ad4e" providerId="ADAL" clId="{3B19A0AC-29E2-4A04-BD7C-FFC6075F9672}" dt="2024-07-21T12:01:43.171" v="1558"/>
          <ac:spMkLst>
            <pc:docMk/>
            <pc:sldMk cId="1335749186" sldId="860"/>
            <ac:spMk id="10" creationId="{4C5297D4-1A90-BA7E-1EA2-3486955EA032}"/>
          </ac:spMkLst>
        </pc:spChg>
        <pc:spChg chg="mod">
          <ac:chgData name="Yoel Kortick" userId="167978f5-7f40-4909-85d5-d4149554ad4e" providerId="ADAL" clId="{3B19A0AC-29E2-4A04-BD7C-FFC6075F9672}" dt="2024-07-21T11:24:12.446" v="1063"/>
          <ac:spMkLst>
            <pc:docMk/>
            <pc:sldMk cId="1335749186" sldId="860"/>
            <ac:spMk id="11" creationId="{1ACE3884-5DD3-4F86-13C6-FF34F1D35C8C}"/>
          </ac:spMkLst>
        </pc:spChg>
        <pc:spChg chg="mod">
          <ac:chgData name="Yoel Kortick" userId="167978f5-7f40-4909-85d5-d4149554ad4e" providerId="ADAL" clId="{3B19A0AC-29E2-4A04-BD7C-FFC6075F9672}" dt="2024-07-21T11:26:14.254" v="1109" actId="20577"/>
          <ac:spMkLst>
            <pc:docMk/>
            <pc:sldMk cId="1335749186" sldId="860"/>
            <ac:spMk id="12" creationId="{E06E04A1-1E64-1E11-0B99-8F4262A4BFEA}"/>
          </ac:spMkLst>
        </pc:spChg>
        <pc:picChg chg="del">
          <ac:chgData name="Yoel Kortick" userId="167978f5-7f40-4909-85d5-d4149554ad4e" providerId="ADAL" clId="{3B19A0AC-29E2-4A04-BD7C-FFC6075F9672}" dt="2024-07-21T11:25:56.156" v="1064" actId="478"/>
          <ac:picMkLst>
            <pc:docMk/>
            <pc:sldMk cId="1335749186" sldId="860"/>
            <ac:picMk id="3" creationId="{71505499-6A2D-63CE-C5ED-AB9EA1AF4F99}"/>
          </ac:picMkLst>
        </pc:picChg>
        <pc:picChg chg="add mod ord">
          <ac:chgData name="Yoel Kortick" userId="167978f5-7f40-4909-85d5-d4149554ad4e" providerId="ADAL" clId="{3B19A0AC-29E2-4A04-BD7C-FFC6075F9672}" dt="2024-07-21T11:27:21.464" v="1177" actId="208"/>
          <ac:picMkLst>
            <pc:docMk/>
            <pc:sldMk cId="1335749186" sldId="860"/>
            <ac:picMk id="6" creationId="{D75C665C-8A2B-9966-D204-B2F45963F8BF}"/>
          </ac:picMkLst>
        </pc:picChg>
        <pc:cxnChg chg="add mod">
          <ac:chgData name="Yoel Kortick" userId="167978f5-7f40-4909-85d5-d4149554ad4e" providerId="ADAL" clId="{3B19A0AC-29E2-4A04-BD7C-FFC6075F9672}" dt="2024-07-21T11:27:12.822" v="1174" actId="14100"/>
          <ac:cxnSpMkLst>
            <pc:docMk/>
            <pc:sldMk cId="1335749186" sldId="860"/>
            <ac:cxnSpMk id="8" creationId="{8C3412E2-5A60-4835-87C4-194F4D016CF3}"/>
          </ac:cxnSpMkLst>
        </pc:cxnChg>
        <pc:cxnChg chg="mod">
          <ac:chgData name="Yoel Kortick" userId="167978f5-7f40-4909-85d5-d4149554ad4e" providerId="ADAL" clId="{3B19A0AC-29E2-4A04-BD7C-FFC6075F9672}" dt="2024-07-21T11:27:07.952" v="1172" actId="1076"/>
          <ac:cxnSpMkLst>
            <pc:docMk/>
            <pc:sldMk cId="1335749186" sldId="860"/>
            <ac:cxnSpMk id="16" creationId="{C76FE2BC-C2A9-5C89-D3C0-3D678EA48538}"/>
          </ac:cxnSpMkLst>
        </pc:cxnChg>
      </pc:sldChg>
      <pc:sldChg chg="addSp delSp modSp add mod">
        <pc:chgData name="Yoel Kortick" userId="167978f5-7f40-4909-85d5-d4149554ad4e" providerId="ADAL" clId="{3B19A0AC-29E2-4A04-BD7C-FFC6075F9672}" dt="2024-07-21T12:01:30" v="1557" actId="20577"/>
        <pc:sldMkLst>
          <pc:docMk/>
          <pc:sldMk cId="1166961515" sldId="861"/>
        </pc:sldMkLst>
        <pc:spChg chg="add del mod">
          <ac:chgData name="Yoel Kortick" userId="167978f5-7f40-4909-85d5-d4149554ad4e" providerId="ADAL" clId="{3B19A0AC-29E2-4A04-BD7C-FFC6075F9672}" dt="2024-07-21T11:28:41.321" v="1189" actId="478"/>
          <ac:spMkLst>
            <pc:docMk/>
            <pc:sldMk cId="1166961515" sldId="861"/>
            <ac:spMk id="3" creationId="{BE3EBDAB-7D7E-0251-237C-1B48D03CDE11}"/>
          </ac:spMkLst>
        </pc:spChg>
        <pc:spChg chg="del">
          <ac:chgData name="Yoel Kortick" userId="167978f5-7f40-4909-85d5-d4149554ad4e" providerId="ADAL" clId="{3B19A0AC-29E2-4A04-BD7C-FFC6075F9672}" dt="2024-07-21T11:28:34.156" v="1183" actId="478"/>
          <ac:spMkLst>
            <pc:docMk/>
            <pc:sldMk cId="1166961515" sldId="861"/>
            <ac:spMk id="4" creationId="{747A2916-E123-6B65-065F-F227AD88D4D8}"/>
          </ac:spMkLst>
        </pc:spChg>
        <pc:spChg chg="del">
          <ac:chgData name="Yoel Kortick" userId="167978f5-7f40-4909-85d5-d4149554ad4e" providerId="ADAL" clId="{3B19A0AC-29E2-4A04-BD7C-FFC6075F9672}" dt="2024-07-21T11:28:33.259" v="1182" actId="478"/>
          <ac:spMkLst>
            <pc:docMk/>
            <pc:sldMk cId="1166961515" sldId="861"/>
            <ac:spMk id="5" creationId="{F8A01ABB-9386-9B79-F740-47AC1540C655}"/>
          </ac:spMkLst>
        </pc:spChg>
        <pc:spChg chg="mod">
          <ac:chgData name="Yoel Kortick" userId="167978f5-7f40-4909-85d5-d4149554ad4e" providerId="ADAL" clId="{3B19A0AC-29E2-4A04-BD7C-FFC6075F9672}" dt="2024-07-21T11:28:47.747" v="1191" actId="1076"/>
          <ac:spMkLst>
            <pc:docMk/>
            <pc:sldMk cId="1166961515" sldId="861"/>
            <ac:spMk id="7" creationId="{2C1B59D1-AF63-5D20-6252-CFB5BE4FE172}"/>
          </ac:spMkLst>
        </pc:spChg>
        <pc:spChg chg="mod">
          <ac:chgData name="Yoel Kortick" userId="167978f5-7f40-4909-85d5-d4149554ad4e" providerId="ADAL" clId="{3B19A0AC-29E2-4A04-BD7C-FFC6075F9672}" dt="2024-07-21T12:01:30" v="1557" actId="20577"/>
          <ac:spMkLst>
            <pc:docMk/>
            <pc:sldMk cId="1166961515" sldId="861"/>
            <ac:spMk id="10" creationId="{4C5297D4-1A90-BA7E-1EA2-3486955EA032}"/>
          </ac:spMkLst>
        </pc:spChg>
        <pc:spChg chg="del">
          <ac:chgData name="Yoel Kortick" userId="167978f5-7f40-4909-85d5-d4149554ad4e" providerId="ADAL" clId="{3B19A0AC-29E2-4A04-BD7C-FFC6075F9672}" dt="2024-07-21T11:28:38.851" v="1188" actId="478"/>
          <ac:spMkLst>
            <pc:docMk/>
            <pc:sldMk cId="1166961515" sldId="861"/>
            <ac:spMk id="11" creationId="{1ACE3884-5DD3-4F86-13C6-FF34F1D35C8C}"/>
          </ac:spMkLst>
        </pc:spChg>
        <pc:spChg chg="del">
          <ac:chgData name="Yoel Kortick" userId="167978f5-7f40-4909-85d5-d4149554ad4e" providerId="ADAL" clId="{3B19A0AC-29E2-4A04-BD7C-FFC6075F9672}" dt="2024-07-21T11:28:37.002" v="1187" actId="478"/>
          <ac:spMkLst>
            <pc:docMk/>
            <pc:sldMk cId="1166961515" sldId="861"/>
            <ac:spMk id="12" creationId="{E06E04A1-1E64-1E11-0B99-8F4262A4BFEA}"/>
          </ac:spMkLst>
        </pc:spChg>
        <pc:spChg chg="del">
          <ac:chgData name="Yoel Kortick" userId="167978f5-7f40-4909-85d5-d4149554ad4e" providerId="ADAL" clId="{3B19A0AC-29E2-4A04-BD7C-FFC6075F9672}" dt="2024-07-21T11:28:34.912" v="1184" actId="478"/>
          <ac:spMkLst>
            <pc:docMk/>
            <pc:sldMk cId="1166961515" sldId="861"/>
            <ac:spMk id="13" creationId="{1AC8D612-D354-1D4B-4BA2-B692F7DDE544}"/>
          </ac:spMkLst>
        </pc:spChg>
        <pc:picChg chg="del">
          <ac:chgData name="Yoel Kortick" userId="167978f5-7f40-4909-85d5-d4149554ad4e" providerId="ADAL" clId="{3B19A0AC-29E2-4A04-BD7C-FFC6075F9672}" dt="2024-07-21T11:28:31.553" v="1181" actId="478"/>
          <ac:picMkLst>
            <pc:docMk/>
            <pc:sldMk cId="1166961515" sldId="861"/>
            <ac:picMk id="6" creationId="{D75C665C-8A2B-9966-D204-B2F45963F8BF}"/>
          </ac:picMkLst>
        </pc:picChg>
        <pc:picChg chg="add mod ord">
          <ac:chgData name="Yoel Kortick" userId="167978f5-7f40-4909-85d5-d4149554ad4e" providerId="ADAL" clId="{3B19A0AC-29E2-4A04-BD7C-FFC6075F9672}" dt="2024-07-21T11:28:54.812" v="1194" actId="208"/>
          <ac:picMkLst>
            <pc:docMk/>
            <pc:sldMk cId="1166961515" sldId="861"/>
            <ac:picMk id="15" creationId="{31C4EA02-B0DB-9325-1DAD-CCA16CA14A14}"/>
          </ac:picMkLst>
        </pc:picChg>
        <pc:cxnChg chg="del">
          <ac:chgData name="Yoel Kortick" userId="167978f5-7f40-4909-85d5-d4149554ad4e" providerId="ADAL" clId="{3B19A0AC-29E2-4A04-BD7C-FFC6075F9672}" dt="2024-07-21T11:28:52.822" v="1193" actId="478"/>
          <ac:cxnSpMkLst>
            <pc:docMk/>
            <pc:sldMk cId="1166961515" sldId="861"/>
            <ac:cxnSpMk id="8" creationId="{8C3412E2-5A60-4835-87C4-194F4D016CF3}"/>
          </ac:cxnSpMkLst>
        </pc:cxnChg>
        <pc:cxnChg chg="del mod">
          <ac:chgData name="Yoel Kortick" userId="167978f5-7f40-4909-85d5-d4149554ad4e" providerId="ADAL" clId="{3B19A0AC-29E2-4A04-BD7C-FFC6075F9672}" dt="2024-07-21T11:28:35.760" v="1186" actId="478"/>
          <ac:cxnSpMkLst>
            <pc:docMk/>
            <pc:sldMk cId="1166961515" sldId="861"/>
            <ac:cxnSpMk id="16" creationId="{C76FE2BC-C2A9-5C89-D3C0-3D678EA48538}"/>
          </ac:cxnSpMkLst>
        </pc:cxnChg>
      </pc:sldChg>
      <pc:sldChg chg="addSp delSp modSp add mod">
        <pc:chgData name="Yoel Kortick" userId="167978f5-7f40-4909-85d5-d4149554ad4e" providerId="ADAL" clId="{3B19A0AC-29E2-4A04-BD7C-FFC6075F9672}" dt="2024-07-21T12:02:07.694" v="1574" actId="20577"/>
        <pc:sldMkLst>
          <pc:docMk/>
          <pc:sldMk cId="3641948183" sldId="862"/>
        </pc:sldMkLst>
        <pc:spChg chg="mod">
          <ac:chgData name="Yoel Kortick" userId="167978f5-7f40-4909-85d5-d4149554ad4e" providerId="ADAL" clId="{3B19A0AC-29E2-4A04-BD7C-FFC6075F9672}" dt="2024-07-21T12:02:07.694" v="1574" actId="20577"/>
          <ac:spMkLst>
            <pc:docMk/>
            <pc:sldMk cId="3641948183" sldId="862"/>
            <ac:spMk id="10" creationId="{4C5297D4-1A90-BA7E-1EA2-3486955EA032}"/>
          </ac:spMkLst>
        </pc:spChg>
        <pc:picChg chg="add mod ord">
          <ac:chgData name="Yoel Kortick" userId="167978f5-7f40-4909-85d5-d4149554ad4e" providerId="ADAL" clId="{3B19A0AC-29E2-4A04-BD7C-FFC6075F9672}" dt="2024-07-21T11:30:31.088" v="1201" actId="208"/>
          <ac:picMkLst>
            <pc:docMk/>
            <pc:sldMk cId="3641948183" sldId="862"/>
            <ac:picMk id="3" creationId="{6DBF74CA-4079-2E85-E503-BFED7DE474F1}"/>
          </ac:picMkLst>
        </pc:picChg>
        <pc:picChg chg="del">
          <ac:chgData name="Yoel Kortick" userId="167978f5-7f40-4909-85d5-d4149554ad4e" providerId="ADAL" clId="{3B19A0AC-29E2-4A04-BD7C-FFC6075F9672}" dt="2024-07-21T11:29:35.972" v="1198" actId="478"/>
          <ac:picMkLst>
            <pc:docMk/>
            <pc:sldMk cId="3641948183" sldId="862"/>
            <ac:picMk id="15" creationId="{31C4EA02-B0DB-9325-1DAD-CCA16CA14A14}"/>
          </ac:picMkLst>
        </pc:picChg>
      </pc:sldChg>
      <pc:sldChg chg="addSp delSp modSp add mod">
        <pc:chgData name="Yoel Kortick" userId="167978f5-7f40-4909-85d5-d4149554ad4e" providerId="ADAL" clId="{3B19A0AC-29E2-4A04-BD7C-FFC6075F9672}" dt="2024-07-21T12:09:43.867" v="1774" actId="14100"/>
        <pc:sldMkLst>
          <pc:docMk/>
          <pc:sldMk cId="912562143" sldId="863"/>
        </pc:sldMkLst>
        <pc:spChg chg="add mod">
          <ac:chgData name="Yoel Kortick" userId="167978f5-7f40-4909-85d5-d4149554ad4e" providerId="ADAL" clId="{3B19A0AC-29E2-4A04-BD7C-FFC6075F9672}" dt="2024-07-21T11:58:47.828" v="1497" actId="14100"/>
          <ac:spMkLst>
            <pc:docMk/>
            <pc:sldMk cId="912562143" sldId="863"/>
            <ac:spMk id="5" creationId="{5A810394-22FE-9786-2A87-2C49E0034EAE}"/>
          </ac:spMkLst>
        </pc:spChg>
        <pc:spChg chg="mod">
          <ac:chgData name="Yoel Kortick" userId="167978f5-7f40-4909-85d5-d4149554ad4e" providerId="ADAL" clId="{3B19A0AC-29E2-4A04-BD7C-FFC6075F9672}" dt="2024-07-21T11:58:16.698" v="1450" actId="1035"/>
          <ac:spMkLst>
            <pc:docMk/>
            <pc:sldMk cId="912562143" sldId="863"/>
            <ac:spMk id="7" creationId="{335EA3BE-EDDE-CAE8-46EF-564C05C76011}"/>
          </ac:spMkLst>
        </pc:spChg>
        <pc:spChg chg="mod">
          <ac:chgData name="Yoel Kortick" userId="167978f5-7f40-4909-85d5-d4149554ad4e" providerId="ADAL" clId="{3B19A0AC-29E2-4A04-BD7C-FFC6075F9672}" dt="2024-07-21T12:00:53.672" v="1545" actId="20577"/>
          <ac:spMkLst>
            <pc:docMk/>
            <pc:sldMk cId="912562143" sldId="863"/>
            <ac:spMk id="10" creationId="{4C5297D4-1A90-BA7E-1EA2-3486955EA032}"/>
          </ac:spMkLst>
        </pc:spChg>
        <pc:spChg chg="mod">
          <ac:chgData name="Yoel Kortick" userId="167978f5-7f40-4909-85d5-d4149554ad4e" providerId="ADAL" clId="{3B19A0AC-29E2-4A04-BD7C-FFC6075F9672}" dt="2024-07-21T12:09:43.867" v="1774" actId="14100"/>
          <ac:spMkLst>
            <pc:docMk/>
            <pc:sldMk cId="912562143" sldId="863"/>
            <ac:spMk id="11" creationId="{1ACE3884-5DD3-4F86-13C6-FF34F1D35C8C}"/>
          </ac:spMkLst>
        </pc:spChg>
        <pc:spChg chg="del">
          <ac:chgData name="Yoel Kortick" userId="167978f5-7f40-4909-85d5-d4149554ad4e" providerId="ADAL" clId="{3B19A0AC-29E2-4A04-BD7C-FFC6075F9672}" dt="2024-07-21T11:58:19.260" v="1451" actId="478"/>
          <ac:spMkLst>
            <pc:docMk/>
            <pc:sldMk cId="912562143" sldId="863"/>
            <ac:spMk id="14" creationId="{99A584AE-98D9-C6E7-FE6A-1DD441834078}"/>
          </ac:spMkLst>
        </pc:spChg>
        <pc:picChg chg="del">
          <ac:chgData name="Yoel Kortick" userId="167978f5-7f40-4909-85d5-d4149554ad4e" providerId="ADAL" clId="{3B19A0AC-29E2-4A04-BD7C-FFC6075F9672}" dt="2024-07-21T11:58:08.694" v="1422" actId="478"/>
          <ac:picMkLst>
            <pc:docMk/>
            <pc:sldMk cId="912562143" sldId="863"/>
            <ac:picMk id="3" creationId="{B85B7A94-77F5-8409-CFF4-C58B9D59C946}"/>
          </ac:picMkLst>
        </pc:picChg>
        <pc:picChg chg="add mod ord">
          <ac:chgData name="Yoel Kortick" userId="167978f5-7f40-4909-85d5-d4149554ad4e" providerId="ADAL" clId="{3B19A0AC-29E2-4A04-BD7C-FFC6075F9672}" dt="2024-07-21T11:58:54.801" v="1500" actId="208"/>
          <ac:picMkLst>
            <pc:docMk/>
            <pc:sldMk cId="912562143" sldId="863"/>
            <ac:picMk id="4" creationId="{E075E432-5FBE-DE51-1ABC-CD3F860515BE}"/>
          </ac:picMkLst>
        </pc:picChg>
        <pc:cxnChg chg="add mod">
          <ac:chgData name="Yoel Kortick" userId="167978f5-7f40-4909-85d5-d4149554ad4e" providerId="ADAL" clId="{3B19A0AC-29E2-4A04-BD7C-FFC6075F9672}" dt="2024-07-21T11:58:51.701" v="1499" actId="14100"/>
          <ac:cxnSpMkLst>
            <pc:docMk/>
            <pc:sldMk cId="912562143" sldId="863"/>
            <ac:cxnSpMk id="6" creationId="{0DADDABD-64B6-4B12-154F-B8CABD0B36CB}"/>
          </ac:cxnSpMkLst>
        </pc:cxnChg>
      </pc:sldChg>
      <pc:sldChg chg="addSp delSp modSp add mod">
        <pc:chgData name="Yoel Kortick" userId="167978f5-7f40-4909-85d5-d4149554ad4e" providerId="ADAL" clId="{3B19A0AC-29E2-4A04-BD7C-FFC6075F9672}" dt="2024-07-21T12:01:17.605" v="1551"/>
        <pc:sldMkLst>
          <pc:docMk/>
          <pc:sldMk cId="1420897208" sldId="864"/>
        </pc:sldMkLst>
        <pc:spChg chg="mod">
          <ac:chgData name="Yoel Kortick" userId="167978f5-7f40-4909-85d5-d4149554ad4e" providerId="ADAL" clId="{3B19A0AC-29E2-4A04-BD7C-FFC6075F9672}" dt="2024-07-21T12:00:34.354" v="1525" actId="1076"/>
          <ac:spMkLst>
            <pc:docMk/>
            <pc:sldMk cId="1420897208" sldId="864"/>
            <ac:spMk id="4" creationId="{747A2916-E123-6B65-065F-F227AD88D4D8}"/>
          </ac:spMkLst>
        </pc:spChg>
        <pc:spChg chg="del">
          <ac:chgData name="Yoel Kortick" userId="167978f5-7f40-4909-85d5-d4149554ad4e" providerId="ADAL" clId="{3B19A0AC-29E2-4A04-BD7C-FFC6075F9672}" dt="2024-07-21T12:00:28.545" v="1522" actId="478"/>
          <ac:spMkLst>
            <pc:docMk/>
            <pc:sldMk cId="1420897208" sldId="864"/>
            <ac:spMk id="5" creationId="{F8A01ABB-9386-9B79-F740-47AC1540C655}"/>
          </ac:spMkLst>
        </pc:spChg>
        <pc:spChg chg="del">
          <ac:chgData name="Yoel Kortick" userId="167978f5-7f40-4909-85d5-d4149554ad4e" providerId="ADAL" clId="{3B19A0AC-29E2-4A04-BD7C-FFC6075F9672}" dt="2024-07-21T12:00:30.059" v="1523" actId="478"/>
          <ac:spMkLst>
            <pc:docMk/>
            <pc:sldMk cId="1420897208" sldId="864"/>
            <ac:spMk id="7" creationId="{2C1B59D1-AF63-5D20-6252-CFB5BE4FE172}"/>
          </ac:spMkLst>
        </pc:spChg>
        <pc:spChg chg="mod">
          <ac:chgData name="Yoel Kortick" userId="167978f5-7f40-4909-85d5-d4149554ad4e" providerId="ADAL" clId="{3B19A0AC-29E2-4A04-BD7C-FFC6075F9672}" dt="2024-07-21T12:01:17.605" v="1551"/>
          <ac:spMkLst>
            <pc:docMk/>
            <pc:sldMk cId="1420897208" sldId="864"/>
            <ac:spMk id="10" creationId="{4C5297D4-1A90-BA7E-1EA2-3486955EA032}"/>
          </ac:spMkLst>
        </pc:spChg>
        <pc:spChg chg="mod">
          <ac:chgData name="Yoel Kortick" userId="167978f5-7f40-4909-85d5-d4149554ad4e" providerId="ADAL" clId="{3B19A0AC-29E2-4A04-BD7C-FFC6075F9672}" dt="2024-07-21T11:59:19.855" v="1514"/>
          <ac:spMkLst>
            <pc:docMk/>
            <pc:sldMk cId="1420897208" sldId="864"/>
            <ac:spMk id="11" creationId="{1ACE3884-5DD3-4F86-13C6-FF34F1D35C8C}"/>
          </ac:spMkLst>
        </pc:spChg>
        <pc:spChg chg="mod">
          <ac:chgData name="Yoel Kortick" userId="167978f5-7f40-4909-85d5-d4149554ad4e" providerId="ADAL" clId="{3B19A0AC-29E2-4A04-BD7C-FFC6075F9672}" dt="2024-07-21T12:00:21.617" v="1521" actId="1076"/>
          <ac:spMkLst>
            <pc:docMk/>
            <pc:sldMk cId="1420897208" sldId="864"/>
            <ac:spMk id="12" creationId="{E06E04A1-1E64-1E11-0B99-8F4262A4BFEA}"/>
          </ac:spMkLst>
        </pc:spChg>
        <pc:spChg chg="mod">
          <ac:chgData name="Yoel Kortick" userId="167978f5-7f40-4909-85d5-d4149554ad4e" providerId="ADAL" clId="{3B19A0AC-29E2-4A04-BD7C-FFC6075F9672}" dt="2024-07-21T12:00:17.020" v="1520" actId="1076"/>
          <ac:spMkLst>
            <pc:docMk/>
            <pc:sldMk cId="1420897208" sldId="864"/>
            <ac:spMk id="13" creationId="{1AC8D612-D354-1D4B-4BA2-B692F7DDE544}"/>
          </ac:spMkLst>
        </pc:spChg>
        <pc:picChg chg="add mod ord">
          <ac:chgData name="Yoel Kortick" userId="167978f5-7f40-4909-85d5-d4149554ad4e" providerId="ADAL" clId="{3B19A0AC-29E2-4A04-BD7C-FFC6075F9672}" dt="2024-07-21T12:00:36.296" v="1526" actId="208"/>
          <ac:picMkLst>
            <pc:docMk/>
            <pc:sldMk cId="1420897208" sldId="864"/>
            <ac:picMk id="3" creationId="{8986EACC-DA9A-C8E3-F203-FD3849A064C9}"/>
          </ac:picMkLst>
        </pc:picChg>
        <pc:picChg chg="del mod">
          <ac:chgData name="Yoel Kortick" userId="167978f5-7f40-4909-85d5-d4149554ad4e" providerId="ADAL" clId="{3B19A0AC-29E2-4A04-BD7C-FFC6075F9672}" dt="2024-07-21T11:59:22.689" v="1516" actId="478"/>
          <ac:picMkLst>
            <pc:docMk/>
            <pc:sldMk cId="1420897208" sldId="864"/>
            <ac:picMk id="6" creationId="{D75C665C-8A2B-9966-D204-B2F45963F8BF}"/>
          </ac:picMkLst>
        </pc:picChg>
        <pc:cxnChg chg="del">
          <ac:chgData name="Yoel Kortick" userId="167978f5-7f40-4909-85d5-d4149554ad4e" providerId="ADAL" clId="{3B19A0AC-29E2-4A04-BD7C-FFC6075F9672}" dt="2024-07-21T12:00:30.844" v="1524" actId="478"/>
          <ac:cxnSpMkLst>
            <pc:docMk/>
            <pc:sldMk cId="1420897208" sldId="864"/>
            <ac:cxnSpMk id="8" creationId="{8C3412E2-5A60-4835-87C4-194F4D016CF3}"/>
          </ac:cxnSpMkLst>
        </pc:cxnChg>
        <pc:cxnChg chg="mod">
          <ac:chgData name="Yoel Kortick" userId="167978f5-7f40-4909-85d5-d4149554ad4e" providerId="ADAL" clId="{3B19A0AC-29E2-4A04-BD7C-FFC6075F9672}" dt="2024-07-21T12:00:21.617" v="1521" actId="1076"/>
          <ac:cxnSpMkLst>
            <pc:docMk/>
            <pc:sldMk cId="1420897208" sldId="864"/>
            <ac:cxnSpMk id="16" creationId="{C76FE2BC-C2A9-5C89-D3C0-3D678EA48538}"/>
          </ac:cxnSpMkLst>
        </pc:cxnChg>
      </pc:sldChg>
      <pc:sldChg chg="add del">
        <pc:chgData name="Yoel Kortick" userId="167978f5-7f40-4909-85d5-d4149554ad4e" providerId="ADAL" clId="{3B19A0AC-29E2-4A04-BD7C-FFC6075F9672}" dt="2024-07-21T12:00:41.826" v="1527" actId="47"/>
        <pc:sldMkLst>
          <pc:docMk/>
          <pc:sldMk cId="314991813" sldId="865"/>
        </pc:sldMkLst>
      </pc:sldChg>
      <pc:sldChg chg="modSp add mod">
        <pc:chgData name="Yoel Kortick" userId="167978f5-7f40-4909-85d5-d4149554ad4e" providerId="ADAL" clId="{3B19A0AC-29E2-4A04-BD7C-FFC6075F9672}" dt="2024-07-21T12:03:23.534" v="1606" actId="14100"/>
        <pc:sldMkLst>
          <pc:docMk/>
          <pc:sldMk cId="612975911" sldId="865"/>
        </pc:sldMkLst>
        <pc:spChg chg="mod">
          <ac:chgData name="Yoel Kortick" userId="167978f5-7f40-4909-85d5-d4149554ad4e" providerId="ADAL" clId="{3B19A0AC-29E2-4A04-BD7C-FFC6075F9672}" dt="2024-07-21T12:03:23.534" v="1606" actId="14100"/>
          <ac:spMkLst>
            <pc:docMk/>
            <pc:sldMk cId="612975911" sldId="865"/>
            <ac:spMk id="13" creationId="{F4F9CE6C-EB7E-DBFE-C77E-B97A93A03817}"/>
          </ac:spMkLst>
        </pc:spChg>
      </pc:sldChg>
      <pc:sldChg chg="modSp add mod">
        <pc:chgData name="Yoel Kortick" userId="167978f5-7f40-4909-85d5-d4149554ad4e" providerId="ADAL" clId="{3B19A0AC-29E2-4A04-BD7C-FFC6075F9672}" dt="2024-07-21T12:03:43.495" v="1617" actId="20577"/>
        <pc:sldMkLst>
          <pc:docMk/>
          <pc:sldMk cId="4090742753" sldId="866"/>
        </pc:sldMkLst>
        <pc:spChg chg="mod">
          <ac:chgData name="Yoel Kortick" userId="167978f5-7f40-4909-85d5-d4149554ad4e" providerId="ADAL" clId="{3B19A0AC-29E2-4A04-BD7C-FFC6075F9672}" dt="2024-07-21T12:03:43.495" v="1617" actId="20577"/>
          <ac:spMkLst>
            <pc:docMk/>
            <pc:sldMk cId="4090742753" sldId="866"/>
            <ac:spMk id="13" creationId="{F4F9CE6C-EB7E-DBFE-C77E-B97A93A03817}"/>
          </ac:spMkLst>
        </pc:spChg>
      </pc:sldChg>
      <pc:sldChg chg="modSp add mod">
        <pc:chgData name="Yoel Kortick" userId="167978f5-7f40-4909-85d5-d4149554ad4e" providerId="ADAL" clId="{3B19A0AC-29E2-4A04-BD7C-FFC6075F9672}" dt="2024-07-21T12:04:04.918" v="1626" actId="20577"/>
        <pc:sldMkLst>
          <pc:docMk/>
          <pc:sldMk cId="1065726754" sldId="867"/>
        </pc:sldMkLst>
        <pc:spChg chg="mod">
          <ac:chgData name="Yoel Kortick" userId="167978f5-7f40-4909-85d5-d4149554ad4e" providerId="ADAL" clId="{3B19A0AC-29E2-4A04-BD7C-FFC6075F9672}" dt="2024-07-21T12:04:04.918" v="1626" actId="20577"/>
          <ac:spMkLst>
            <pc:docMk/>
            <pc:sldMk cId="1065726754" sldId="867"/>
            <ac:spMk id="13" creationId="{F4F9CE6C-EB7E-DBFE-C77E-B97A93A03817}"/>
          </ac:spMkLst>
        </pc:spChg>
      </pc:sldChg>
    </pc:docChg>
  </pc:docChgLst>
  <pc:docChgLst>
    <pc:chgData name="Yoel Kortick" userId="167978f5-7f40-4909-85d5-d4149554ad4e" providerId="ADAL" clId="{17D78392-7091-4238-8278-2F3BDFF78295}"/>
    <pc:docChg chg="undo custSel addSld delSld modSld sldOrd delSection modSection">
      <pc:chgData name="Yoel Kortick" userId="167978f5-7f40-4909-85d5-d4149554ad4e" providerId="ADAL" clId="{17D78392-7091-4238-8278-2F3BDFF78295}" dt="2024-07-02T16:22:48.985" v="13074" actId="1036"/>
      <pc:docMkLst>
        <pc:docMk/>
      </pc:docMkLst>
      <pc:sldChg chg="del">
        <pc:chgData name="Yoel Kortick" userId="167978f5-7f40-4909-85d5-d4149554ad4e" providerId="ADAL" clId="{17D78392-7091-4238-8278-2F3BDFF78295}" dt="2024-06-23T10:00:33.265" v="84" actId="18676"/>
        <pc:sldMkLst>
          <pc:docMk/>
          <pc:sldMk cId="0" sldId="314"/>
        </pc:sldMkLst>
      </pc:sldChg>
      <pc:sldChg chg="del">
        <pc:chgData name="Yoel Kortick" userId="167978f5-7f40-4909-85d5-d4149554ad4e" providerId="ADAL" clId="{17D78392-7091-4238-8278-2F3BDFF78295}" dt="2024-06-23T09:59:03.108" v="53" actId="47"/>
        <pc:sldMkLst>
          <pc:docMk/>
          <pc:sldMk cId="815051809" sldId="388"/>
        </pc:sldMkLst>
      </pc:sldChg>
      <pc:sldChg chg="addSp delSp modSp mod">
        <pc:chgData name="Yoel Kortick" userId="167978f5-7f40-4909-85d5-d4149554ad4e" providerId="ADAL" clId="{17D78392-7091-4238-8278-2F3BDFF78295}" dt="2024-06-23T10:30:54.397" v="448" actId="1076"/>
        <pc:sldMkLst>
          <pc:docMk/>
          <pc:sldMk cId="1745681045" sldId="397"/>
        </pc:sldMkLst>
        <pc:spChg chg="mod">
          <ac:chgData name="Yoel Kortick" userId="167978f5-7f40-4909-85d5-d4149554ad4e" providerId="ADAL" clId="{17D78392-7091-4238-8278-2F3BDFF78295}" dt="2024-06-23T10:01:55.072" v="117" actId="20577"/>
          <ac:spMkLst>
            <pc:docMk/>
            <pc:sldMk cId="1745681045" sldId="397"/>
            <ac:spMk id="10" creationId="{4C5297D4-1A90-BA7E-1EA2-3486955EA032}"/>
          </ac:spMkLst>
        </pc:spChg>
        <pc:spChg chg="mod">
          <ac:chgData name="Yoel Kortick" userId="167978f5-7f40-4909-85d5-d4149554ad4e" providerId="ADAL" clId="{17D78392-7091-4238-8278-2F3BDFF78295}" dt="2024-06-23T10:09:28.290" v="189" actId="403"/>
          <ac:spMkLst>
            <pc:docMk/>
            <pc:sldMk cId="1745681045" sldId="397"/>
            <ac:spMk id="11" creationId="{1ACE3884-5DD3-4F86-13C6-FF34F1D35C8C}"/>
          </ac:spMkLst>
        </pc:spChg>
        <pc:picChg chg="add del mod">
          <ac:chgData name="Yoel Kortick" userId="167978f5-7f40-4909-85d5-d4149554ad4e" providerId="ADAL" clId="{17D78392-7091-4238-8278-2F3BDFF78295}" dt="2024-06-23T10:30:40.686" v="446" actId="478"/>
          <ac:picMkLst>
            <pc:docMk/>
            <pc:sldMk cId="1745681045" sldId="397"/>
            <ac:picMk id="3" creationId="{CBEEBD7D-758F-E0E0-B4B0-A65295AA7795}"/>
          </ac:picMkLst>
        </pc:picChg>
        <pc:picChg chg="add mod">
          <ac:chgData name="Yoel Kortick" userId="167978f5-7f40-4909-85d5-d4149554ad4e" providerId="ADAL" clId="{17D78392-7091-4238-8278-2F3BDFF78295}" dt="2024-06-23T10:30:54.397" v="448" actId="1076"/>
          <ac:picMkLst>
            <pc:docMk/>
            <pc:sldMk cId="1745681045" sldId="397"/>
            <ac:picMk id="4" creationId="{D8127B7E-E387-F84D-5873-963B236C4BB5}"/>
          </ac:picMkLst>
        </pc:picChg>
      </pc:sldChg>
      <pc:sldChg chg="del">
        <pc:chgData name="Yoel Kortick" userId="167978f5-7f40-4909-85d5-d4149554ad4e" providerId="ADAL" clId="{17D78392-7091-4238-8278-2F3BDFF78295}" dt="2024-06-23T09:59:31.847" v="66" actId="47"/>
        <pc:sldMkLst>
          <pc:docMk/>
          <pc:sldMk cId="2554479115" sldId="398"/>
        </pc:sldMkLst>
      </pc:sldChg>
      <pc:sldChg chg="del">
        <pc:chgData name="Yoel Kortick" userId="167978f5-7f40-4909-85d5-d4149554ad4e" providerId="ADAL" clId="{17D78392-7091-4238-8278-2F3BDFF78295}" dt="2024-06-23T10:00:33.265" v="84" actId="18676"/>
        <pc:sldMkLst>
          <pc:docMk/>
          <pc:sldMk cId="1330207068" sldId="459"/>
        </pc:sldMkLst>
      </pc:sldChg>
      <pc:sldChg chg="del">
        <pc:chgData name="Yoel Kortick" userId="167978f5-7f40-4909-85d5-d4149554ad4e" providerId="ADAL" clId="{17D78392-7091-4238-8278-2F3BDFF78295}" dt="2024-06-23T10:00:33.265" v="84" actId="18676"/>
        <pc:sldMkLst>
          <pc:docMk/>
          <pc:sldMk cId="2747381953" sldId="460"/>
        </pc:sldMkLst>
      </pc:sldChg>
      <pc:sldChg chg="del">
        <pc:chgData name="Yoel Kortick" userId="167978f5-7f40-4909-85d5-d4149554ad4e" providerId="ADAL" clId="{17D78392-7091-4238-8278-2F3BDFF78295}" dt="2024-06-23T10:00:41.746" v="85" actId="18676"/>
        <pc:sldMkLst>
          <pc:docMk/>
          <pc:sldMk cId="3473422156" sldId="535"/>
        </pc:sldMkLst>
      </pc:sldChg>
      <pc:sldChg chg="del">
        <pc:chgData name="Yoel Kortick" userId="167978f5-7f40-4909-85d5-d4149554ad4e" providerId="ADAL" clId="{17D78392-7091-4238-8278-2F3BDFF78295}" dt="2024-06-23T10:00:41.746" v="85" actId="18676"/>
        <pc:sldMkLst>
          <pc:docMk/>
          <pc:sldMk cId="2016499525" sldId="536"/>
        </pc:sldMkLst>
      </pc:sldChg>
      <pc:sldChg chg="del">
        <pc:chgData name="Yoel Kortick" userId="167978f5-7f40-4909-85d5-d4149554ad4e" providerId="ADAL" clId="{17D78392-7091-4238-8278-2F3BDFF78295}" dt="2024-06-23T10:01:06.096" v="90" actId="47"/>
        <pc:sldMkLst>
          <pc:docMk/>
          <pc:sldMk cId="4272923812" sldId="566"/>
        </pc:sldMkLst>
      </pc:sldChg>
      <pc:sldChg chg="del">
        <pc:chgData name="Yoel Kortick" userId="167978f5-7f40-4909-85d5-d4149554ad4e" providerId="ADAL" clId="{17D78392-7091-4238-8278-2F3BDFF78295}" dt="2024-06-23T09:56:14.551" v="44" actId="47"/>
        <pc:sldMkLst>
          <pc:docMk/>
          <pc:sldMk cId="3356827454" sldId="641"/>
        </pc:sldMkLst>
      </pc:sldChg>
      <pc:sldChg chg="delSp modSp mod">
        <pc:chgData name="Yoel Kortick" userId="167978f5-7f40-4909-85d5-d4149554ad4e" providerId="ADAL" clId="{17D78392-7091-4238-8278-2F3BDFF78295}" dt="2024-06-23T09:56:05.266" v="42" actId="478"/>
        <pc:sldMkLst>
          <pc:docMk/>
          <pc:sldMk cId="2594056538" sldId="647"/>
        </pc:sldMkLst>
        <pc:spChg chg="del">
          <ac:chgData name="Yoel Kortick" userId="167978f5-7f40-4909-85d5-d4149554ad4e" providerId="ADAL" clId="{17D78392-7091-4238-8278-2F3BDFF78295}" dt="2024-06-23T09:56:05.266" v="42" actId="478"/>
          <ac:spMkLst>
            <pc:docMk/>
            <pc:sldMk cId="2594056538" sldId="647"/>
            <ac:spMk id="20" creationId="{47F5FC54-2119-1991-EA6B-FA3606E7E0B9}"/>
          </ac:spMkLst>
        </pc:spChg>
        <pc:spChg chg="mod">
          <ac:chgData name="Yoel Kortick" userId="167978f5-7f40-4909-85d5-d4149554ad4e" providerId="ADAL" clId="{17D78392-7091-4238-8278-2F3BDFF78295}" dt="2024-06-23T09:55:48.362" v="6" actId="20577"/>
          <ac:spMkLst>
            <pc:docMk/>
            <pc:sldMk cId="2594056538" sldId="647"/>
            <ac:spMk id="21" creationId="{4B557451-4271-4B3E-23ED-1E236F2D7796}"/>
          </ac:spMkLst>
        </pc:spChg>
        <pc:spChg chg="mod">
          <ac:chgData name="Yoel Kortick" userId="167978f5-7f40-4909-85d5-d4149554ad4e" providerId="ADAL" clId="{17D78392-7091-4238-8278-2F3BDFF78295}" dt="2024-06-23T09:55:42.319" v="2" actId="6549"/>
          <ac:spMkLst>
            <pc:docMk/>
            <pc:sldMk cId="2594056538" sldId="647"/>
            <ac:spMk id="22" creationId="{9B5F582B-23AB-6B01-E863-A0F17C002003}"/>
          </ac:spMkLst>
        </pc:spChg>
        <pc:spChg chg="mod">
          <ac:chgData name="Yoel Kortick" userId="167978f5-7f40-4909-85d5-d4149554ad4e" providerId="ADAL" clId="{17D78392-7091-4238-8278-2F3BDFF78295}" dt="2024-06-23T09:56:01.822" v="41" actId="20577"/>
          <ac:spMkLst>
            <pc:docMk/>
            <pc:sldMk cId="2594056538" sldId="647"/>
            <ac:spMk id="23" creationId="{4A320969-5F7F-9C87-B26F-D76042B0E452}"/>
          </ac:spMkLst>
        </pc:spChg>
      </pc:sldChg>
      <pc:sldChg chg="del">
        <pc:chgData name="Yoel Kortick" userId="167978f5-7f40-4909-85d5-d4149554ad4e" providerId="ADAL" clId="{17D78392-7091-4238-8278-2F3BDFF78295}" dt="2024-06-23T09:56:13.697" v="43" actId="47"/>
        <pc:sldMkLst>
          <pc:docMk/>
          <pc:sldMk cId="63888825" sldId="649"/>
        </pc:sldMkLst>
      </pc:sldChg>
      <pc:sldChg chg="del">
        <pc:chgData name="Yoel Kortick" userId="167978f5-7f40-4909-85d5-d4149554ad4e" providerId="ADAL" clId="{17D78392-7091-4238-8278-2F3BDFF78295}" dt="2024-06-23T09:56:15.548" v="45" actId="47"/>
        <pc:sldMkLst>
          <pc:docMk/>
          <pc:sldMk cId="1637256743" sldId="657"/>
        </pc:sldMkLst>
      </pc:sldChg>
      <pc:sldChg chg="modSp mod">
        <pc:chgData name="Yoel Kortick" userId="167978f5-7f40-4909-85d5-d4149554ad4e" providerId="ADAL" clId="{17D78392-7091-4238-8278-2F3BDFF78295}" dt="2024-06-27T02:08:12.951" v="12900"/>
        <pc:sldMkLst>
          <pc:docMk/>
          <pc:sldMk cId="2401584553" sldId="696"/>
        </pc:sldMkLst>
        <pc:spChg chg="mod">
          <ac:chgData name="Yoel Kortick" userId="167978f5-7f40-4909-85d5-d4149554ad4e" providerId="ADAL" clId="{17D78392-7091-4238-8278-2F3BDFF78295}" dt="2024-06-27T02:08:12.951" v="12900"/>
          <ac:spMkLst>
            <pc:docMk/>
            <pc:sldMk cId="2401584553" sldId="696"/>
            <ac:spMk id="6" creationId="{65F3B852-286D-55BD-2B1D-F4756EAB082C}"/>
          </ac:spMkLst>
        </pc:spChg>
      </pc:sldChg>
      <pc:sldChg chg="modSp del mod">
        <pc:chgData name="Yoel Kortick" userId="167978f5-7f40-4909-85d5-d4149554ad4e" providerId="ADAL" clId="{17D78392-7091-4238-8278-2F3BDFF78295}" dt="2024-06-23T09:56:55.047" v="51" actId="47"/>
        <pc:sldMkLst>
          <pc:docMk/>
          <pc:sldMk cId="2595198170" sldId="698"/>
        </pc:sldMkLst>
        <pc:spChg chg="mod">
          <ac:chgData name="Yoel Kortick" userId="167978f5-7f40-4909-85d5-d4149554ad4e" providerId="ADAL" clId="{17D78392-7091-4238-8278-2F3BDFF78295}" dt="2024-06-23T09:56:51.832" v="50" actId="20577"/>
          <ac:spMkLst>
            <pc:docMk/>
            <pc:sldMk cId="2595198170" sldId="698"/>
            <ac:spMk id="5" creationId="{DEB5A392-1552-916A-4A88-86F4E09DDDC2}"/>
          </ac:spMkLst>
        </pc:spChg>
      </pc:sldChg>
      <pc:sldChg chg="del">
        <pc:chgData name="Yoel Kortick" userId="167978f5-7f40-4909-85d5-d4149554ad4e" providerId="ADAL" clId="{17D78392-7091-4238-8278-2F3BDFF78295}" dt="2024-06-23T09:59:43.343" v="69" actId="47"/>
        <pc:sldMkLst>
          <pc:docMk/>
          <pc:sldMk cId="1826252564" sldId="701"/>
        </pc:sldMkLst>
      </pc:sldChg>
      <pc:sldChg chg="del">
        <pc:chgData name="Yoel Kortick" userId="167978f5-7f40-4909-85d5-d4149554ad4e" providerId="ADAL" clId="{17D78392-7091-4238-8278-2F3BDFF78295}" dt="2024-06-23T09:59:57.332" v="83" actId="47"/>
        <pc:sldMkLst>
          <pc:docMk/>
          <pc:sldMk cId="1840071172" sldId="702"/>
        </pc:sldMkLst>
      </pc:sldChg>
      <pc:sldChg chg="del">
        <pc:chgData name="Yoel Kortick" userId="167978f5-7f40-4909-85d5-d4149554ad4e" providerId="ADAL" clId="{17D78392-7091-4238-8278-2F3BDFF78295}" dt="2024-06-23T09:59:45.351" v="70" actId="47"/>
        <pc:sldMkLst>
          <pc:docMk/>
          <pc:sldMk cId="1603782623" sldId="707"/>
        </pc:sldMkLst>
      </pc:sldChg>
      <pc:sldChg chg="del">
        <pc:chgData name="Yoel Kortick" userId="167978f5-7f40-4909-85d5-d4149554ad4e" providerId="ADAL" clId="{17D78392-7091-4238-8278-2F3BDFF78295}" dt="2024-06-23T09:59:48.412" v="73" actId="47"/>
        <pc:sldMkLst>
          <pc:docMk/>
          <pc:sldMk cId="3269987942" sldId="708"/>
        </pc:sldMkLst>
      </pc:sldChg>
      <pc:sldChg chg="del">
        <pc:chgData name="Yoel Kortick" userId="167978f5-7f40-4909-85d5-d4149554ad4e" providerId="ADAL" clId="{17D78392-7091-4238-8278-2F3BDFF78295}" dt="2024-06-23T09:59:49.395" v="74" actId="47"/>
        <pc:sldMkLst>
          <pc:docMk/>
          <pc:sldMk cId="733623745" sldId="710"/>
        </pc:sldMkLst>
      </pc:sldChg>
      <pc:sldChg chg="delSp modSp mod">
        <pc:chgData name="Yoel Kortick" userId="167978f5-7f40-4909-85d5-d4149554ad4e" providerId="ADAL" clId="{17D78392-7091-4238-8278-2F3BDFF78295}" dt="2024-06-23T10:01:22.765" v="105" actId="478"/>
        <pc:sldMkLst>
          <pc:docMk/>
          <pc:sldMk cId="3503488851" sldId="722"/>
        </pc:sldMkLst>
        <pc:spChg chg="mod">
          <ac:chgData name="Yoel Kortick" userId="167978f5-7f40-4909-85d5-d4149554ad4e" providerId="ADAL" clId="{17D78392-7091-4238-8278-2F3BDFF78295}" dt="2024-06-23T10:01:18.803" v="104" actId="20577"/>
          <ac:spMkLst>
            <pc:docMk/>
            <pc:sldMk cId="3503488851" sldId="722"/>
            <ac:spMk id="13" creationId="{F4F9CE6C-EB7E-DBFE-C77E-B97A93A03817}"/>
          </ac:spMkLst>
        </pc:spChg>
        <pc:spChg chg="del">
          <ac:chgData name="Yoel Kortick" userId="167978f5-7f40-4909-85d5-d4149554ad4e" providerId="ADAL" clId="{17D78392-7091-4238-8278-2F3BDFF78295}" dt="2024-06-23T10:01:22.765" v="105" actId="478"/>
          <ac:spMkLst>
            <pc:docMk/>
            <pc:sldMk cId="3503488851" sldId="722"/>
            <ac:spMk id="14" creationId="{936F52EF-7B1D-2566-595C-58A1748474EB}"/>
          </ac:spMkLst>
        </pc:spChg>
      </pc:sldChg>
      <pc:sldChg chg="del">
        <pc:chgData name="Yoel Kortick" userId="167978f5-7f40-4909-85d5-d4149554ad4e" providerId="ADAL" clId="{17D78392-7091-4238-8278-2F3BDFF78295}" dt="2024-06-23T09:59:33.602" v="67" actId="47"/>
        <pc:sldMkLst>
          <pc:docMk/>
          <pc:sldMk cId="1066674045" sldId="723"/>
        </pc:sldMkLst>
      </pc:sldChg>
      <pc:sldChg chg="addSp delSp modSp add mod">
        <pc:chgData name="Yoel Kortick" userId="167978f5-7f40-4909-85d5-d4149554ad4e" providerId="ADAL" clId="{17D78392-7091-4238-8278-2F3BDFF78295}" dt="2024-06-23T10:17:03.830" v="348" actId="404"/>
        <pc:sldMkLst>
          <pc:docMk/>
          <pc:sldMk cId="3791246301" sldId="723"/>
        </pc:sldMkLst>
        <pc:spChg chg="add mod">
          <ac:chgData name="Yoel Kortick" userId="167978f5-7f40-4909-85d5-d4149554ad4e" providerId="ADAL" clId="{17D78392-7091-4238-8278-2F3BDFF78295}" dt="2024-06-23T10:13:51.138" v="316" actId="403"/>
          <ac:spMkLst>
            <pc:docMk/>
            <pc:sldMk cId="3791246301" sldId="723"/>
            <ac:spMk id="2" creationId="{69BF8E73-C5B1-E395-092A-266087E24103}"/>
          </ac:spMkLst>
        </pc:spChg>
        <pc:spChg chg="mod">
          <ac:chgData name="Yoel Kortick" userId="167978f5-7f40-4909-85d5-d4149554ad4e" providerId="ADAL" clId="{17D78392-7091-4238-8278-2F3BDFF78295}" dt="2024-06-23T10:10:38.790" v="197" actId="14100"/>
          <ac:spMkLst>
            <pc:docMk/>
            <pc:sldMk cId="3791246301" sldId="723"/>
            <ac:spMk id="11" creationId="{1ACE3884-5DD3-4F86-13C6-FF34F1D35C8C}"/>
          </ac:spMkLst>
        </pc:spChg>
        <pc:graphicFrameChg chg="add mod modGraphic">
          <ac:chgData name="Yoel Kortick" userId="167978f5-7f40-4909-85d5-d4149554ad4e" providerId="ADAL" clId="{17D78392-7091-4238-8278-2F3BDFF78295}" dt="2024-06-23T10:17:03.830" v="348" actId="404"/>
          <ac:graphicFrameMkLst>
            <pc:docMk/>
            <pc:sldMk cId="3791246301" sldId="723"/>
            <ac:graphicFrameMk id="4" creationId="{4CC358CF-D3D2-028F-CE06-A829611614FD}"/>
          </ac:graphicFrameMkLst>
        </pc:graphicFrameChg>
        <pc:picChg chg="del">
          <ac:chgData name="Yoel Kortick" userId="167978f5-7f40-4909-85d5-d4149554ad4e" providerId="ADAL" clId="{17D78392-7091-4238-8278-2F3BDFF78295}" dt="2024-06-23T10:10:40.240" v="198" actId="478"/>
          <ac:picMkLst>
            <pc:docMk/>
            <pc:sldMk cId="3791246301" sldId="723"/>
            <ac:picMk id="3" creationId="{CBEEBD7D-758F-E0E0-B4B0-A65295AA7795}"/>
          </ac:picMkLst>
        </pc:picChg>
        <pc:picChg chg="add mod">
          <ac:chgData name="Yoel Kortick" userId="167978f5-7f40-4909-85d5-d4149554ad4e" providerId="ADAL" clId="{17D78392-7091-4238-8278-2F3BDFF78295}" dt="2024-06-23T10:16:12.235" v="338" actId="14100"/>
          <ac:picMkLst>
            <pc:docMk/>
            <pc:sldMk cId="3791246301" sldId="723"/>
            <ac:picMk id="6" creationId="{EF91EF2E-661E-0461-5B84-37CD2F913FD5}"/>
          </ac:picMkLst>
        </pc:picChg>
        <pc:picChg chg="add mod">
          <ac:chgData name="Yoel Kortick" userId="167978f5-7f40-4909-85d5-d4149554ad4e" providerId="ADAL" clId="{17D78392-7091-4238-8278-2F3BDFF78295}" dt="2024-06-23T10:16:24.282" v="342" actId="1076"/>
          <ac:picMkLst>
            <pc:docMk/>
            <pc:sldMk cId="3791246301" sldId="723"/>
            <ac:picMk id="8" creationId="{7EE49ADF-8C40-4AF6-2BDF-56086DA213A7}"/>
          </ac:picMkLst>
        </pc:picChg>
        <pc:picChg chg="add mod">
          <ac:chgData name="Yoel Kortick" userId="167978f5-7f40-4909-85d5-d4149554ad4e" providerId="ADAL" clId="{17D78392-7091-4238-8278-2F3BDFF78295}" dt="2024-06-23T10:16:27.202" v="343" actId="1076"/>
          <ac:picMkLst>
            <pc:docMk/>
            <pc:sldMk cId="3791246301" sldId="723"/>
            <ac:picMk id="13" creationId="{5489FFC9-FD7B-D437-A5F1-A78912B1EE4B}"/>
          </ac:picMkLst>
        </pc:picChg>
      </pc:sldChg>
      <pc:sldChg chg="addSp delSp modSp add mod">
        <pc:chgData name="Yoel Kortick" userId="167978f5-7f40-4909-85d5-d4149554ad4e" providerId="ADAL" clId="{17D78392-7091-4238-8278-2F3BDFF78295}" dt="2024-06-23T10:32:15.200" v="461"/>
        <pc:sldMkLst>
          <pc:docMk/>
          <pc:sldMk cId="90804887" sldId="724"/>
        </pc:sldMkLst>
        <pc:spChg chg="mod">
          <ac:chgData name="Yoel Kortick" userId="167978f5-7f40-4909-85d5-d4149554ad4e" providerId="ADAL" clId="{17D78392-7091-4238-8278-2F3BDFF78295}" dt="2024-06-23T10:28:11.037" v="402" actId="313"/>
          <ac:spMkLst>
            <pc:docMk/>
            <pc:sldMk cId="90804887" sldId="724"/>
            <ac:spMk id="2" creationId="{69BF8E73-C5B1-E395-092A-266087E24103}"/>
          </ac:spMkLst>
        </pc:spChg>
        <pc:spChg chg="mod">
          <ac:chgData name="Yoel Kortick" userId="167978f5-7f40-4909-85d5-d4149554ad4e" providerId="ADAL" clId="{17D78392-7091-4238-8278-2F3BDFF78295}" dt="2024-06-23T10:28:14.950" v="403" actId="6549"/>
          <ac:spMkLst>
            <pc:docMk/>
            <pc:sldMk cId="90804887" sldId="724"/>
            <ac:spMk id="11" creationId="{1ACE3884-5DD3-4F86-13C6-FF34F1D35C8C}"/>
          </ac:spMkLst>
        </pc:spChg>
        <pc:graphicFrameChg chg="del">
          <ac:chgData name="Yoel Kortick" userId="167978f5-7f40-4909-85d5-d4149554ad4e" providerId="ADAL" clId="{17D78392-7091-4238-8278-2F3BDFF78295}" dt="2024-06-23T10:27:26.324" v="395" actId="478"/>
          <ac:graphicFrameMkLst>
            <pc:docMk/>
            <pc:sldMk cId="90804887" sldId="724"/>
            <ac:graphicFrameMk id="4" creationId="{4CC358CF-D3D2-028F-CE06-A829611614FD}"/>
          </ac:graphicFrameMkLst>
        </pc:graphicFrameChg>
        <pc:picChg chg="add del">
          <ac:chgData name="Yoel Kortick" userId="167978f5-7f40-4909-85d5-d4149554ad4e" providerId="ADAL" clId="{17D78392-7091-4238-8278-2F3BDFF78295}" dt="2024-06-23T10:32:13.894" v="460" actId="478"/>
          <ac:picMkLst>
            <pc:docMk/>
            <pc:sldMk cId="90804887" sldId="724"/>
            <ac:picMk id="5" creationId="{4A384203-1C64-F7FB-8F42-3D52C83BEB30}"/>
          </ac:picMkLst>
        </pc:picChg>
        <pc:picChg chg="del">
          <ac:chgData name="Yoel Kortick" userId="167978f5-7f40-4909-85d5-d4149554ad4e" providerId="ADAL" clId="{17D78392-7091-4238-8278-2F3BDFF78295}" dt="2024-06-23T10:27:22.109" v="392" actId="478"/>
          <ac:picMkLst>
            <pc:docMk/>
            <pc:sldMk cId="90804887" sldId="724"/>
            <ac:picMk id="6" creationId="{EF91EF2E-661E-0461-5B84-37CD2F913FD5}"/>
          </ac:picMkLst>
        </pc:picChg>
        <pc:picChg chg="add mod">
          <ac:chgData name="Yoel Kortick" userId="167978f5-7f40-4909-85d5-d4149554ad4e" providerId="ADAL" clId="{17D78392-7091-4238-8278-2F3BDFF78295}" dt="2024-06-23T10:32:15.200" v="461"/>
          <ac:picMkLst>
            <pc:docMk/>
            <pc:sldMk cId="90804887" sldId="724"/>
            <ac:picMk id="7" creationId="{FAF1BE5B-A898-FBA0-B216-4C71ECD1FC5E}"/>
          </ac:picMkLst>
        </pc:picChg>
        <pc:picChg chg="del">
          <ac:chgData name="Yoel Kortick" userId="167978f5-7f40-4909-85d5-d4149554ad4e" providerId="ADAL" clId="{17D78392-7091-4238-8278-2F3BDFF78295}" dt="2024-06-23T10:27:22.996" v="393" actId="478"/>
          <ac:picMkLst>
            <pc:docMk/>
            <pc:sldMk cId="90804887" sldId="724"/>
            <ac:picMk id="8" creationId="{7EE49ADF-8C40-4AF6-2BDF-56086DA213A7}"/>
          </ac:picMkLst>
        </pc:picChg>
        <pc:picChg chg="del">
          <ac:chgData name="Yoel Kortick" userId="167978f5-7f40-4909-85d5-d4149554ad4e" providerId="ADAL" clId="{17D78392-7091-4238-8278-2F3BDFF78295}" dt="2024-06-23T10:27:23.633" v="394" actId="478"/>
          <ac:picMkLst>
            <pc:docMk/>
            <pc:sldMk cId="90804887" sldId="724"/>
            <ac:picMk id="13" creationId="{5489FFC9-FD7B-D437-A5F1-A78912B1EE4B}"/>
          </ac:picMkLst>
        </pc:picChg>
      </pc:sldChg>
      <pc:sldChg chg="addSp delSp modSp add del mod">
        <pc:chgData name="Yoel Kortick" userId="167978f5-7f40-4909-85d5-d4149554ad4e" providerId="ADAL" clId="{17D78392-7091-4238-8278-2F3BDFF78295}" dt="2024-06-23T10:32:18.183" v="462" actId="47"/>
        <pc:sldMkLst>
          <pc:docMk/>
          <pc:sldMk cId="2959326649" sldId="725"/>
        </pc:sldMkLst>
        <pc:spChg chg="del">
          <ac:chgData name="Yoel Kortick" userId="167978f5-7f40-4909-85d5-d4149554ad4e" providerId="ADAL" clId="{17D78392-7091-4238-8278-2F3BDFF78295}" dt="2024-06-23T10:29:25.659" v="406" actId="478"/>
          <ac:spMkLst>
            <pc:docMk/>
            <pc:sldMk cId="2959326649" sldId="725"/>
            <ac:spMk id="2" creationId="{69BF8E73-C5B1-E395-092A-266087E24103}"/>
          </ac:spMkLst>
        </pc:spChg>
        <pc:spChg chg="mod">
          <ac:chgData name="Yoel Kortick" userId="167978f5-7f40-4909-85d5-d4149554ad4e" providerId="ADAL" clId="{17D78392-7091-4238-8278-2F3BDFF78295}" dt="2024-06-23T10:29:38.990" v="443" actId="313"/>
          <ac:spMkLst>
            <pc:docMk/>
            <pc:sldMk cId="2959326649" sldId="725"/>
            <ac:spMk id="11" creationId="{1ACE3884-5DD3-4F86-13C6-FF34F1D35C8C}"/>
          </ac:spMkLst>
        </pc:spChg>
        <pc:picChg chg="add">
          <ac:chgData name="Yoel Kortick" userId="167978f5-7f40-4909-85d5-d4149554ad4e" providerId="ADAL" clId="{17D78392-7091-4238-8278-2F3BDFF78295}" dt="2024-06-23T10:29:41.020" v="445" actId="22"/>
          <ac:picMkLst>
            <pc:docMk/>
            <pc:sldMk cId="2959326649" sldId="725"/>
            <ac:picMk id="4" creationId="{1222903C-20DA-4960-B27B-675163D799D8}"/>
          </ac:picMkLst>
        </pc:picChg>
        <pc:picChg chg="del">
          <ac:chgData name="Yoel Kortick" userId="167978f5-7f40-4909-85d5-d4149554ad4e" providerId="ADAL" clId="{17D78392-7091-4238-8278-2F3BDFF78295}" dt="2024-06-23T10:29:40.173" v="444" actId="478"/>
          <ac:picMkLst>
            <pc:docMk/>
            <pc:sldMk cId="2959326649" sldId="725"/>
            <ac:picMk id="5" creationId="{4A384203-1C64-F7FB-8F42-3D52C83BEB30}"/>
          </ac:picMkLst>
        </pc:picChg>
      </pc:sldChg>
      <pc:sldChg chg="addSp delSp modSp add mod">
        <pc:chgData name="Yoel Kortick" userId="167978f5-7f40-4909-85d5-d4149554ad4e" providerId="ADAL" clId="{17D78392-7091-4238-8278-2F3BDFF78295}" dt="2024-06-23T10:33:21.179" v="507" actId="14100"/>
        <pc:sldMkLst>
          <pc:docMk/>
          <pc:sldMk cId="1147505631" sldId="726"/>
        </pc:sldMkLst>
        <pc:spChg chg="add del mod">
          <ac:chgData name="Yoel Kortick" userId="167978f5-7f40-4909-85d5-d4149554ad4e" providerId="ADAL" clId="{17D78392-7091-4238-8278-2F3BDFF78295}" dt="2024-06-23T10:31:48.432" v="452" actId="478"/>
          <ac:spMkLst>
            <pc:docMk/>
            <pc:sldMk cId="1147505631" sldId="726"/>
            <ac:spMk id="3" creationId="{010382CE-C0D4-F614-CDEE-36611BFABDC9}"/>
          </ac:spMkLst>
        </pc:spChg>
        <pc:spChg chg="add mod">
          <ac:chgData name="Yoel Kortick" userId="167978f5-7f40-4909-85d5-d4149554ad4e" providerId="ADAL" clId="{17D78392-7091-4238-8278-2F3BDFF78295}" dt="2024-06-23T10:33:21.179" v="507" actId="14100"/>
          <ac:spMkLst>
            <pc:docMk/>
            <pc:sldMk cId="1147505631" sldId="726"/>
            <ac:spMk id="5" creationId="{3C5B1970-55DC-9B2D-ED4E-0D46C9D173B4}"/>
          </ac:spMkLst>
        </pc:spChg>
        <pc:spChg chg="del">
          <ac:chgData name="Yoel Kortick" userId="167978f5-7f40-4909-85d5-d4149554ad4e" providerId="ADAL" clId="{17D78392-7091-4238-8278-2F3BDFF78295}" dt="2024-06-23T10:31:47.623" v="451" actId="478"/>
          <ac:spMkLst>
            <pc:docMk/>
            <pc:sldMk cId="1147505631" sldId="726"/>
            <ac:spMk id="11" creationId="{1ACE3884-5DD3-4F86-13C6-FF34F1D35C8C}"/>
          </ac:spMkLst>
        </pc:spChg>
        <pc:picChg chg="del">
          <ac:chgData name="Yoel Kortick" userId="167978f5-7f40-4909-85d5-d4149554ad4e" providerId="ADAL" clId="{17D78392-7091-4238-8278-2F3BDFF78295}" dt="2024-06-23T10:31:41.843" v="450" actId="478"/>
          <ac:picMkLst>
            <pc:docMk/>
            <pc:sldMk cId="1147505631" sldId="726"/>
            <ac:picMk id="4" creationId="{1222903C-20DA-4960-B27B-675163D799D8}"/>
          </ac:picMkLst>
        </pc:picChg>
      </pc:sldChg>
      <pc:sldChg chg="del">
        <pc:chgData name="Yoel Kortick" userId="167978f5-7f40-4909-85d5-d4149554ad4e" providerId="ADAL" clId="{17D78392-7091-4238-8278-2F3BDFF78295}" dt="2024-06-23T10:01:03.922" v="89" actId="47"/>
        <pc:sldMkLst>
          <pc:docMk/>
          <pc:sldMk cId="1577849166" sldId="726"/>
        </pc:sldMkLst>
      </pc:sldChg>
      <pc:sldChg chg="modSp add mod">
        <pc:chgData name="Yoel Kortick" userId="167978f5-7f40-4909-85d5-d4149554ad4e" providerId="ADAL" clId="{17D78392-7091-4238-8278-2F3BDFF78295}" dt="2024-06-23T10:33:11.952" v="490" actId="14100"/>
        <pc:sldMkLst>
          <pc:docMk/>
          <pc:sldMk cId="990405921" sldId="727"/>
        </pc:sldMkLst>
        <pc:spChg chg="mod">
          <ac:chgData name="Yoel Kortick" userId="167978f5-7f40-4909-85d5-d4149554ad4e" providerId="ADAL" clId="{17D78392-7091-4238-8278-2F3BDFF78295}" dt="2024-06-23T10:33:11.952" v="490" actId="14100"/>
          <ac:spMkLst>
            <pc:docMk/>
            <pc:sldMk cId="990405921" sldId="727"/>
            <ac:spMk id="5" creationId="{3C5B1970-55DC-9B2D-ED4E-0D46C9D173B4}"/>
          </ac:spMkLst>
        </pc:spChg>
      </pc:sldChg>
      <pc:sldChg chg="del">
        <pc:chgData name="Yoel Kortick" userId="167978f5-7f40-4909-85d5-d4149554ad4e" providerId="ADAL" clId="{17D78392-7091-4238-8278-2F3BDFF78295}" dt="2024-06-23T09:59:45.999" v="71" actId="47"/>
        <pc:sldMkLst>
          <pc:docMk/>
          <pc:sldMk cId="2808511795" sldId="727"/>
        </pc:sldMkLst>
      </pc:sldChg>
      <pc:sldChg chg="modSp add mod setBg">
        <pc:chgData name="Yoel Kortick" userId="167978f5-7f40-4909-85d5-d4149554ad4e" providerId="ADAL" clId="{17D78392-7091-4238-8278-2F3BDFF78295}" dt="2024-06-26T06:11:52.593" v="3579"/>
        <pc:sldMkLst>
          <pc:docMk/>
          <pc:sldMk cId="1200987725" sldId="728"/>
        </pc:sldMkLst>
        <pc:spChg chg="mod">
          <ac:chgData name="Yoel Kortick" userId="167978f5-7f40-4909-85d5-d4149554ad4e" providerId="ADAL" clId="{17D78392-7091-4238-8278-2F3BDFF78295}" dt="2024-06-26T06:11:52.593" v="3579"/>
          <ac:spMkLst>
            <pc:docMk/>
            <pc:sldMk cId="1200987725" sldId="728"/>
            <ac:spMk id="13" creationId="{F4F9CE6C-EB7E-DBFE-C77E-B97A93A03817}"/>
          </ac:spMkLst>
        </pc:spChg>
      </pc:sldChg>
      <pc:sldChg chg="del">
        <pc:chgData name="Yoel Kortick" userId="167978f5-7f40-4909-85d5-d4149554ad4e" providerId="ADAL" clId="{17D78392-7091-4238-8278-2F3BDFF78295}" dt="2024-06-23T10:00:33.265" v="84" actId="18676"/>
        <pc:sldMkLst>
          <pc:docMk/>
          <pc:sldMk cId="2007351395" sldId="728"/>
        </pc:sldMkLst>
      </pc:sldChg>
      <pc:sldChg chg="addSp delSp modSp add del mod setBg">
        <pc:chgData name="Yoel Kortick" userId="167978f5-7f40-4909-85d5-d4149554ad4e" providerId="ADAL" clId="{17D78392-7091-4238-8278-2F3BDFF78295}" dt="2024-06-24T11:26:37.060" v="1888" actId="2696"/>
        <pc:sldMkLst>
          <pc:docMk/>
          <pc:sldMk cId="3411877323" sldId="729"/>
        </pc:sldMkLst>
        <pc:spChg chg="add mod">
          <ac:chgData name="Yoel Kortick" userId="167978f5-7f40-4909-85d5-d4149554ad4e" providerId="ADAL" clId="{17D78392-7091-4238-8278-2F3BDFF78295}" dt="2024-06-23T15:00:25.068" v="589"/>
          <ac:spMkLst>
            <pc:docMk/>
            <pc:sldMk cId="3411877323" sldId="729"/>
            <ac:spMk id="4" creationId="{15E00119-5176-94C4-9ECD-DE2A6C2D5715}"/>
          </ac:spMkLst>
        </pc:spChg>
        <pc:spChg chg="mod">
          <ac:chgData name="Yoel Kortick" userId="167978f5-7f40-4909-85d5-d4149554ad4e" providerId="ADAL" clId="{17D78392-7091-4238-8278-2F3BDFF78295}" dt="2024-06-23T10:34:15.651" v="516"/>
          <ac:spMkLst>
            <pc:docMk/>
            <pc:sldMk cId="3411877323" sldId="729"/>
            <ac:spMk id="10" creationId="{4C5297D4-1A90-BA7E-1EA2-3486955EA032}"/>
          </ac:spMkLst>
        </pc:spChg>
        <pc:spChg chg="mod">
          <ac:chgData name="Yoel Kortick" userId="167978f5-7f40-4909-85d5-d4149554ad4e" providerId="ADAL" clId="{17D78392-7091-4238-8278-2F3BDFF78295}" dt="2024-06-23T14:58:36.432" v="582" actId="6549"/>
          <ac:spMkLst>
            <pc:docMk/>
            <pc:sldMk cId="3411877323" sldId="729"/>
            <ac:spMk id="11" creationId="{1ACE3884-5DD3-4F86-13C6-FF34F1D35C8C}"/>
          </ac:spMkLst>
        </pc:spChg>
        <pc:picChg chg="add mod">
          <ac:chgData name="Yoel Kortick" userId="167978f5-7f40-4909-85d5-d4149554ad4e" providerId="ADAL" clId="{17D78392-7091-4238-8278-2F3BDFF78295}" dt="2024-06-23T14:59:55.355" v="584" actId="1076"/>
          <ac:picMkLst>
            <pc:docMk/>
            <pc:sldMk cId="3411877323" sldId="729"/>
            <ac:picMk id="3" creationId="{3E6B8B2B-F990-CE5A-D403-3355C69C6B0A}"/>
          </ac:picMkLst>
        </pc:picChg>
        <pc:picChg chg="del">
          <ac:chgData name="Yoel Kortick" userId="167978f5-7f40-4909-85d5-d4149554ad4e" providerId="ADAL" clId="{17D78392-7091-4238-8278-2F3BDFF78295}" dt="2024-06-23T10:34:41.395" v="517" actId="478"/>
          <ac:picMkLst>
            <pc:docMk/>
            <pc:sldMk cId="3411877323" sldId="729"/>
            <ac:picMk id="4" creationId="{D8127B7E-E387-F84D-5873-963B236C4BB5}"/>
          </ac:picMkLst>
        </pc:picChg>
      </pc:sldChg>
      <pc:sldChg chg="modSp add">
        <pc:chgData name="Yoel Kortick" userId="167978f5-7f40-4909-85d5-d4149554ad4e" providerId="ADAL" clId="{17D78392-7091-4238-8278-2F3BDFF78295}" dt="2024-06-27T04:16:21.462" v="13073"/>
        <pc:sldMkLst>
          <pc:docMk/>
          <pc:sldMk cId="3487579438" sldId="729"/>
        </pc:sldMkLst>
        <pc:spChg chg="mod">
          <ac:chgData name="Yoel Kortick" userId="167978f5-7f40-4909-85d5-d4149554ad4e" providerId="ADAL" clId="{17D78392-7091-4238-8278-2F3BDFF78295}" dt="2024-06-26T06:11:52.593" v="3579"/>
          <ac:spMkLst>
            <pc:docMk/>
            <pc:sldMk cId="3487579438" sldId="729"/>
            <ac:spMk id="10" creationId="{4C5297D4-1A90-BA7E-1EA2-3486955EA032}"/>
          </ac:spMkLst>
        </pc:spChg>
        <pc:spChg chg="mod">
          <ac:chgData name="Yoel Kortick" userId="167978f5-7f40-4909-85d5-d4149554ad4e" providerId="ADAL" clId="{17D78392-7091-4238-8278-2F3BDFF78295}" dt="2024-06-27T04:16:21.462" v="13073"/>
          <ac:spMkLst>
            <pc:docMk/>
            <pc:sldMk cId="3487579438" sldId="729"/>
            <ac:spMk id="11" creationId="{1ACE3884-5DD3-4F86-13C6-FF34F1D35C8C}"/>
          </ac:spMkLst>
        </pc:spChg>
      </pc:sldChg>
      <pc:sldChg chg="addSp delSp modSp add del mod">
        <pc:chgData name="Yoel Kortick" userId="167978f5-7f40-4909-85d5-d4149554ad4e" providerId="ADAL" clId="{17D78392-7091-4238-8278-2F3BDFF78295}" dt="2024-06-24T11:26:37.060" v="1888" actId="2696"/>
        <pc:sldMkLst>
          <pc:docMk/>
          <pc:sldMk cId="149630331" sldId="730"/>
        </pc:sldMkLst>
        <pc:spChg chg="del">
          <ac:chgData name="Yoel Kortick" userId="167978f5-7f40-4909-85d5-d4149554ad4e" providerId="ADAL" clId="{17D78392-7091-4238-8278-2F3BDFF78295}" dt="2024-06-23T15:02:37.299" v="600" actId="478"/>
          <ac:spMkLst>
            <pc:docMk/>
            <pc:sldMk cId="149630331" sldId="730"/>
            <ac:spMk id="4" creationId="{15E00119-5176-94C4-9ECD-DE2A6C2D5715}"/>
          </ac:spMkLst>
        </pc:spChg>
        <pc:spChg chg="add del mod">
          <ac:chgData name="Yoel Kortick" userId="167978f5-7f40-4909-85d5-d4149554ad4e" providerId="ADAL" clId="{17D78392-7091-4238-8278-2F3BDFF78295}" dt="2024-06-23T15:02:35.065" v="598" actId="478"/>
          <ac:spMkLst>
            <pc:docMk/>
            <pc:sldMk cId="149630331" sldId="730"/>
            <ac:spMk id="5" creationId="{315499D2-A13B-D3EB-80ED-206B4CDF7BA4}"/>
          </ac:spMkLst>
        </pc:spChg>
        <pc:spChg chg="del">
          <ac:chgData name="Yoel Kortick" userId="167978f5-7f40-4909-85d5-d4149554ad4e" providerId="ADAL" clId="{17D78392-7091-4238-8278-2F3BDFF78295}" dt="2024-06-23T15:02:34.012" v="597" actId="478"/>
          <ac:spMkLst>
            <pc:docMk/>
            <pc:sldMk cId="149630331" sldId="730"/>
            <ac:spMk id="11" creationId="{1ACE3884-5DD3-4F86-13C6-FF34F1D35C8C}"/>
          </ac:spMkLst>
        </pc:spChg>
        <pc:picChg chg="del">
          <ac:chgData name="Yoel Kortick" userId="167978f5-7f40-4909-85d5-d4149554ad4e" providerId="ADAL" clId="{17D78392-7091-4238-8278-2F3BDFF78295}" dt="2024-06-23T15:02:36.013" v="599" actId="478"/>
          <ac:picMkLst>
            <pc:docMk/>
            <pc:sldMk cId="149630331" sldId="730"/>
            <ac:picMk id="3" creationId="{3E6B8B2B-F990-CE5A-D403-3355C69C6B0A}"/>
          </ac:picMkLst>
        </pc:picChg>
        <pc:picChg chg="add mod">
          <ac:chgData name="Yoel Kortick" userId="167978f5-7f40-4909-85d5-d4149554ad4e" providerId="ADAL" clId="{17D78392-7091-4238-8278-2F3BDFF78295}" dt="2024-06-23T15:02:48.932" v="604" actId="208"/>
          <ac:picMkLst>
            <pc:docMk/>
            <pc:sldMk cId="149630331" sldId="730"/>
            <ac:picMk id="7" creationId="{D51E536A-C2D3-E545-7FE2-11E618731C57}"/>
          </ac:picMkLst>
        </pc:picChg>
      </pc:sldChg>
      <pc:sldChg chg="modSp add">
        <pc:chgData name="Yoel Kortick" userId="167978f5-7f40-4909-85d5-d4149554ad4e" providerId="ADAL" clId="{17D78392-7091-4238-8278-2F3BDFF78295}" dt="2024-06-26T06:11:52.593" v="3579"/>
        <pc:sldMkLst>
          <pc:docMk/>
          <pc:sldMk cId="326572686" sldId="730"/>
        </pc:sldMkLst>
        <pc:spChg chg="mod">
          <ac:chgData name="Yoel Kortick" userId="167978f5-7f40-4909-85d5-d4149554ad4e" providerId="ADAL" clId="{17D78392-7091-4238-8278-2F3BDFF78295}" dt="2024-06-26T06:11:52.593" v="3579"/>
          <ac:spMkLst>
            <pc:docMk/>
            <pc:sldMk cId="326572686" sldId="730"/>
            <ac:spMk id="10" creationId="{4C5297D4-1A90-BA7E-1EA2-3486955EA032}"/>
          </ac:spMkLst>
        </pc:spChg>
      </pc:sldChg>
      <pc:sldChg chg="del">
        <pc:chgData name="Yoel Kortick" userId="167978f5-7f40-4909-85d5-d4149554ad4e" providerId="ADAL" clId="{17D78392-7091-4238-8278-2F3BDFF78295}" dt="2024-06-23T10:00:33.265" v="84" actId="18676"/>
        <pc:sldMkLst>
          <pc:docMk/>
          <pc:sldMk cId="816905370" sldId="730"/>
        </pc:sldMkLst>
      </pc:sldChg>
      <pc:sldChg chg="addSp delSp modSp add mod">
        <pc:chgData name="Yoel Kortick" userId="167978f5-7f40-4909-85d5-d4149554ad4e" providerId="ADAL" clId="{17D78392-7091-4238-8278-2F3BDFF78295}" dt="2024-06-27T04:16:21.462" v="13073"/>
        <pc:sldMkLst>
          <pc:docMk/>
          <pc:sldMk cId="914541578" sldId="731"/>
        </pc:sldMkLst>
        <pc:spChg chg="del">
          <ac:chgData name="Yoel Kortick" userId="167978f5-7f40-4909-85d5-d4149554ad4e" providerId="ADAL" clId="{17D78392-7091-4238-8278-2F3BDFF78295}" dt="2024-06-23T15:02:30.199" v="596" actId="478"/>
          <ac:spMkLst>
            <pc:docMk/>
            <pc:sldMk cId="914541578" sldId="731"/>
            <ac:spMk id="4" creationId="{15E00119-5176-94C4-9ECD-DE2A6C2D5715}"/>
          </ac:spMkLst>
        </pc:spChg>
        <pc:spChg chg="add del mod">
          <ac:chgData name="Yoel Kortick" userId="167978f5-7f40-4909-85d5-d4149554ad4e" providerId="ADAL" clId="{17D78392-7091-4238-8278-2F3BDFF78295}" dt="2024-06-24T10:10:02.203" v="1347" actId="478"/>
          <ac:spMkLst>
            <pc:docMk/>
            <pc:sldMk cId="914541578" sldId="731"/>
            <ac:spMk id="6" creationId="{F355FF0B-F3F3-571B-C0E1-8A1DD8E566CD}"/>
          </ac:spMkLst>
        </pc:spChg>
        <pc:spChg chg="add del mod">
          <ac:chgData name="Yoel Kortick" userId="167978f5-7f40-4909-85d5-d4149554ad4e" providerId="ADAL" clId="{17D78392-7091-4238-8278-2F3BDFF78295}" dt="2024-06-24T10:10:02.203" v="1347" actId="478"/>
          <ac:spMkLst>
            <pc:docMk/>
            <pc:sldMk cId="914541578" sldId="731"/>
            <ac:spMk id="7" creationId="{46068B1D-0580-468D-E9BC-26D97084CA72}"/>
          </ac:spMkLst>
        </pc:spChg>
        <pc:spChg chg="add del mod">
          <ac:chgData name="Yoel Kortick" userId="167978f5-7f40-4909-85d5-d4149554ad4e" providerId="ADAL" clId="{17D78392-7091-4238-8278-2F3BDFF78295}" dt="2024-06-24T10:10:02.203" v="1347" actId="478"/>
          <ac:spMkLst>
            <pc:docMk/>
            <pc:sldMk cId="914541578" sldId="731"/>
            <ac:spMk id="8" creationId="{2694E4E7-1DB0-20AC-9A77-7080EBA62A62}"/>
          </ac:spMkLst>
        </pc:spChg>
        <pc:spChg chg="mod">
          <ac:chgData name="Yoel Kortick" userId="167978f5-7f40-4909-85d5-d4149554ad4e" providerId="ADAL" clId="{17D78392-7091-4238-8278-2F3BDFF78295}" dt="2024-06-26T06:11:52.593" v="3579"/>
          <ac:spMkLst>
            <pc:docMk/>
            <pc:sldMk cId="914541578" sldId="731"/>
            <ac:spMk id="10" creationId="{4C5297D4-1A90-BA7E-1EA2-3486955EA032}"/>
          </ac:spMkLst>
        </pc:spChg>
        <pc:spChg chg="mod">
          <ac:chgData name="Yoel Kortick" userId="167978f5-7f40-4909-85d5-d4149554ad4e" providerId="ADAL" clId="{17D78392-7091-4238-8278-2F3BDFF78295}" dt="2024-06-27T04:16:21.462" v="13073"/>
          <ac:spMkLst>
            <pc:docMk/>
            <pc:sldMk cId="914541578" sldId="731"/>
            <ac:spMk id="11" creationId="{1ACE3884-5DD3-4F86-13C6-FF34F1D35C8C}"/>
          </ac:spMkLst>
        </pc:spChg>
        <pc:spChg chg="add del mod">
          <ac:chgData name="Yoel Kortick" userId="167978f5-7f40-4909-85d5-d4149554ad4e" providerId="ADAL" clId="{17D78392-7091-4238-8278-2F3BDFF78295}" dt="2024-06-24T10:10:02.203" v="1347" actId="478"/>
          <ac:spMkLst>
            <pc:docMk/>
            <pc:sldMk cId="914541578" sldId="731"/>
            <ac:spMk id="14" creationId="{1943ED0A-4AE8-6418-E93C-2C988CC06A44}"/>
          </ac:spMkLst>
        </pc:spChg>
        <pc:picChg chg="del">
          <ac:chgData name="Yoel Kortick" userId="167978f5-7f40-4909-85d5-d4149554ad4e" providerId="ADAL" clId="{17D78392-7091-4238-8278-2F3BDFF78295}" dt="2024-06-23T15:02:28.948" v="595" actId="478"/>
          <ac:picMkLst>
            <pc:docMk/>
            <pc:sldMk cId="914541578" sldId="731"/>
            <ac:picMk id="3" creationId="{3E6B8B2B-F990-CE5A-D403-3355C69C6B0A}"/>
          </ac:picMkLst>
        </pc:picChg>
        <pc:picChg chg="add del mod">
          <ac:chgData name="Yoel Kortick" userId="167978f5-7f40-4909-85d5-d4149554ad4e" providerId="ADAL" clId="{17D78392-7091-4238-8278-2F3BDFF78295}" dt="2024-06-23T15:17:07.856" v="697" actId="478"/>
          <ac:picMkLst>
            <pc:docMk/>
            <pc:sldMk cId="914541578" sldId="731"/>
            <ac:picMk id="5" creationId="{E4575E7D-7A0C-9838-D3E1-5FFD674FE8E1}"/>
          </ac:picMkLst>
        </pc:picChg>
        <pc:picChg chg="add del mod ord">
          <ac:chgData name="Yoel Kortick" userId="167978f5-7f40-4909-85d5-d4149554ad4e" providerId="ADAL" clId="{17D78392-7091-4238-8278-2F3BDFF78295}" dt="2024-06-24T10:10:02.709" v="1348" actId="478"/>
          <ac:picMkLst>
            <pc:docMk/>
            <pc:sldMk cId="914541578" sldId="731"/>
            <ac:picMk id="13" creationId="{7E3540A7-9AC8-5B4C-BC66-2B7F9323AEF5}"/>
          </ac:picMkLst>
        </pc:picChg>
      </pc:sldChg>
      <pc:sldChg chg="delSp modSp add mod">
        <pc:chgData name="Yoel Kortick" userId="167978f5-7f40-4909-85d5-d4149554ad4e" providerId="ADAL" clId="{17D78392-7091-4238-8278-2F3BDFF78295}" dt="2024-07-02T16:22:48.985" v="13074" actId="1036"/>
        <pc:sldMkLst>
          <pc:docMk/>
          <pc:sldMk cId="1763485071" sldId="732"/>
        </pc:sldMkLst>
        <pc:spChg chg="del">
          <ac:chgData name="Yoel Kortick" userId="167978f5-7f40-4909-85d5-d4149554ad4e" providerId="ADAL" clId="{17D78392-7091-4238-8278-2F3BDFF78295}" dt="2024-06-23T16:28:07.422" v="1122" actId="478"/>
          <ac:spMkLst>
            <pc:docMk/>
            <pc:sldMk cId="1763485071" sldId="732"/>
            <ac:spMk id="4" creationId="{15E00119-5176-94C4-9ECD-DE2A6C2D5715}"/>
          </ac:spMkLst>
        </pc:spChg>
        <pc:spChg chg="mod">
          <ac:chgData name="Yoel Kortick" userId="167978f5-7f40-4909-85d5-d4149554ad4e" providerId="ADAL" clId="{17D78392-7091-4238-8278-2F3BDFF78295}" dt="2024-06-26T06:11:52.593" v="3579"/>
          <ac:spMkLst>
            <pc:docMk/>
            <pc:sldMk cId="1763485071" sldId="732"/>
            <ac:spMk id="10" creationId="{4C5297D4-1A90-BA7E-1EA2-3486955EA032}"/>
          </ac:spMkLst>
        </pc:spChg>
        <pc:spChg chg="mod">
          <ac:chgData name="Yoel Kortick" userId="167978f5-7f40-4909-85d5-d4149554ad4e" providerId="ADAL" clId="{17D78392-7091-4238-8278-2F3BDFF78295}" dt="2024-07-02T16:22:48.985" v="13074" actId="1036"/>
          <ac:spMkLst>
            <pc:docMk/>
            <pc:sldMk cId="1763485071" sldId="732"/>
            <ac:spMk id="11" creationId="{1ACE3884-5DD3-4F86-13C6-FF34F1D35C8C}"/>
          </ac:spMkLst>
        </pc:spChg>
        <pc:picChg chg="del">
          <ac:chgData name="Yoel Kortick" userId="167978f5-7f40-4909-85d5-d4149554ad4e" providerId="ADAL" clId="{17D78392-7091-4238-8278-2F3BDFF78295}" dt="2024-06-23T16:25:49.803" v="1068" actId="478"/>
          <ac:picMkLst>
            <pc:docMk/>
            <pc:sldMk cId="1763485071" sldId="732"/>
            <ac:picMk id="3" creationId="{3E6B8B2B-F990-CE5A-D403-3355C69C6B0A}"/>
          </ac:picMkLst>
        </pc:picChg>
      </pc:sldChg>
      <pc:sldChg chg="addSp delSp modSp add mod">
        <pc:chgData name="Yoel Kortick" userId="167978f5-7f40-4909-85d5-d4149554ad4e" providerId="ADAL" clId="{17D78392-7091-4238-8278-2F3BDFF78295}" dt="2024-06-26T06:11:52.593" v="3579"/>
        <pc:sldMkLst>
          <pc:docMk/>
          <pc:sldMk cId="2144647236" sldId="733"/>
        </pc:sldMkLst>
        <pc:spChg chg="del">
          <ac:chgData name="Yoel Kortick" userId="167978f5-7f40-4909-85d5-d4149554ad4e" providerId="ADAL" clId="{17D78392-7091-4238-8278-2F3BDFF78295}" dt="2024-06-23T16:30:55.717" v="1311" actId="478"/>
          <ac:spMkLst>
            <pc:docMk/>
            <pc:sldMk cId="2144647236" sldId="733"/>
            <ac:spMk id="6" creationId="{F355FF0B-F3F3-571B-C0E1-8A1DD8E566CD}"/>
          </ac:spMkLst>
        </pc:spChg>
        <pc:spChg chg="del">
          <ac:chgData name="Yoel Kortick" userId="167978f5-7f40-4909-85d5-d4149554ad4e" providerId="ADAL" clId="{17D78392-7091-4238-8278-2F3BDFF78295}" dt="2024-06-23T16:30:56.540" v="1312" actId="478"/>
          <ac:spMkLst>
            <pc:docMk/>
            <pc:sldMk cId="2144647236" sldId="733"/>
            <ac:spMk id="7" creationId="{46068B1D-0580-468D-E9BC-26D97084CA72}"/>
          </ac:spMkLst>
        </pc:spChg>
        <pc:spChg chg="del">
          <ac:chgData name="Yoel Kortick" userId="167978f5-7f40-4909-85d5-d4149554ad4e" providerId="ADAL" clId="{17D78392-7091-4238-8278-2F3BDFF78295}" dt="2024-06-23T16:30:53.724" v="1309" actId="478"/>
          <ac:spMkLst>
            <pc:docMk/>
            <pc:sldMk cId="2144647236" sldId="733"/>
            <ac:spMk id="8" creationId="{2694E4E7-1DB0-20AC-9A77-7080EBA62A62}"/>
          </ac:spMkLst>
        </pc:spChg>
        <pc:spChg chg="mod">
          <ac:chgData name="Yoel Kortick" userId="167978f5-7f40-4909-85d5-d4149554ad4e" providerId="ADAL" clId="{17D78392-7091-4238-8278-2F3BDFF78295}" dt="2024-06-26T06:11:52.593" v="3579"/>
          <ac:spMkLst>
            <pc:docMk/>
            <pc:sldMk cId="2144647236" sldId="733"/>
            <ac:spMk id="10" creationId="{4C5297D4-1A90-BA7E-1EA2-3486955EA032}"/>
          </ac:spMkLst>
        </pc:spChg>
        <pc:spChg chg="mod">
          <ac:chgData name="Yoel Kortick" userId="167978f5-7f40-4909-85d5-d4149554ad4e" providerId="ADAL" clId="{17D78392-7091-4238-8278-2F3BDFF78295}" dt="2024-06-23T16:31:19.343" v="1338" actId="14100"/>
          <ac:spMkLst>
            <pc:docMk/>
            <pc:sldMk cId="2144647236" sldId="733"/>
            <ac:spMk id="11" creationId="{1ACE3884-5DD3-4F86-13C6-FF34F1D35C8C}"/>
          </ac:spMkLst>
        </pc:spChg>
        <pc:spChg chg="del">
          <ac:chgData name="Yoel Kortick" userId="167978f5-7f40-4909-85d5-d4149554ad4e" providerId="ADAL" clId="{17D78392-7091-4238-8278-2F3BDFF78295}" dt="2024-06-23T16:30:54.784" v="1310" actId="478"/>
          <ac:spMkLst>
            <pc:docMk/>
            <pc:sldMk cId="2144647236" sldId="733"/>
            <ac:spMk id="14" creationId="{1943ED0A-4AE8-6418-E93C-2C988CC06A44}"/>
          </ac:spMkLst>
        </pc:spChg>
        <pc:picChg chg="add del">
          <ac:chgData name="Yoel Kortick" userId="167978f5-7f40-4909-85d5-d4149554ad4e" providerId="ADAL" clId="{17D78392-7091-4238-8278-2F3BDFF78295}" dt="2024-06-23T16:30:44.014" v="1307" actId="478"/>
          <ac:picMkLst>
            <pc:docMk/>
            <pc:sldMk cId="2144647236" sldId="733"/>
            <ac:picMk id="3" creationId="{C07CD7FC-3E22-A1AC-D255-ABE8A2CA890A}"/>
          </ac:picMkLst>
        </pc:picChg>
        <pc:picChg chg="add mod">
          <ac:chgData name="Yoel Kortick" userId="167978f5-7f40-4909-85d5-d4149554ad4e" providerId="ADAL" clId="{17D78392-7091-4238-8278-2F3BDFF78295}" dt="2024-06-23T16:31:23.224" v="1339" actId="208"/>
          <ac:picMkLst>
            <pc:docMk/>
            <pc:sldMk cId="2144647236" sldId="733"/>
            <ac:picMk id="5" creationId="{AAB4E4A3-261B-1D33-39CB-E9637669E960}"/>
          </ac:picMkLst>
        </pc:picChg>
        <pc:picChg chg="del">
          <ac:chgData name="Yoel Kortick" userId="167978f5-7f40-4909-85d5-d4149554ad4e" providerId="ADAL" clId="{17D78392-7091-4238-8278-2F3BDFF78295}" dt="2024-06-23T16:29:15.698" v="1125" actId="478"/>
          <ac:picMkLst>
            <pc:docMk/>
            <pc:sldMk cId="2144647236" sldId="733"/>
            <ac:picMk id="13" creationId="{7E3540A7-9AC8-5B4C-BC66-2B7F9323AEF5}"/>
          </ac:picMkLst>
        </pc:picChg>
      </pc:sldChg>
      <pc:sldChg chg="modSp add del mod">
        <pc:chgData name="Yoel Kortick" userId="167978f5-7f40-4909-85d5-d4149554ad4e" providerId="ADAL" clId="{17D78392-7091-4238-8278-2F3BDFF78295}" dt="2024-06-24T11:27:19.037" v="1892" actId="47"/>
        <pc:sldMkLst>
          <pc:docMk/>
          <pc:sldMk cId="3265055930" sldId="734"/>
        </pc:sldMkLst>
        <pc:spChg chg="mod">
          <ac:chgData name="Yoel Kortick" userId="167978f5-7f40-4909-85d5-d4149554ad4e" providerId="ADAL" clId="{17D78392-7091-4238-8278-2F3BDFF78295}" dt="2024-06-24T10:10:36.193" v="1355" actId="33524"/>
          <ac:spMkLst>
            <pc:docMk/>
            <pc:sldMk cId="3265055930" sldId="734"/>
            <ac:spMk id="11" creationId="{1ACE3884-5DD3-4F86-13C6-FF34F1D35C8C}"/>
          </ac:spMkLst>
        </pc:spChg>
      </pc:sldChg>
      <pc:sldChg chg="add del">
        <pc:chgData name="Yoel Kortick" userId="167978f5-7f40-4909-85d5-d4149554ad4e" providerId="ADAL" clId="{17D78392-7091-4238-8278-2F3BDFF78295}" dt="2024-06-24T10:10:01.322" v="1345" actId="2890"/>
        <pc:sldMkLst>
          <pc:docMk/>
          <pc:sldMk cId="4244873154" sldId="734"/>
        </pc:sldMkLst>
      </pc:sldChg>
      <pc:sldChg chg="modSp add mod">
        <pc:chgData name="Yoel Kortick" userId="167978f5-7f40-4909-85d5-d4149554ad4e" providerId="ADAL" clId="{17D78392-7091-4238-8278-2F3BDFF78295}" dt="2024-06-26T06:11:52.593" v="3579"/>
        <pc:sldMkLst>
          <pc:docMk/>
          <pc:sldMk cId="3160629959" sldId="735"/>
        </pc:sldMkLst>
        <pc:spChg chg="mod">
          <ac:chgData name="Yoel Kortick" userId="167978f5-7f40-4909-85d5-d4149554ad4e" providerId="ADAL" clId="{17D78392-7091-4238-8278-2F3BDFF78295}" dt="2024-06-26T06:11:52.593" v="3579"/>
          <ac:spMkLst>
            <pc:docMk/>
            <pc:sldMk cId="3160629959" sldId="735"/>
            <ac:spMk id="10" creationId="{4C5297D4-1A90-BA7E-1EA2-3486955EA032}"/>
          </ac:spMkLst>
        </pc:spChg>
        <pc:spChg chg="mod">
          <ac:chgData name="Yoel Kortick" userId="167978f5-7f40-4909-85d5-d4149554ad4e" providerId="ADAL" clId="{17D78392-7091-4238-8278-2F3BDFF78295}" dt="2024-06-24T11:20:11.839" v="1843" actId="20578"/>
          <ac:spMkLst>
            <pc:docMk/>
            <pc:sldMk cId="3160629959" sldId="735"/>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4139774847" sldId="736"/>
        </pc:sldMkLst>
        <pc:spChg chg="mod">
          <ac:chgData name="Yoel Kortick" userId="167978f5-7f40-4909-85d5-d4149554ad4e" providerId="ADAL" clId="{17D78392-7091-4238-8278-2F3BDFF78295}" dt="2024-06-26T06:11:52.593" v="3579"/>
          <ac:spMkLst>
            <pc:docMk/>
            <pc:sldMk cId="4139774847" sldId="736"/>
            <ac:spMk id="10" creationId="{4C5297D4-1A90-BA7E-1EA2-3486955EA032}"/>
          </ac:spMkLst>
        </pc:spChg>
        <pc:spChg chg="mod">
          <ac:chgData name="Yoel Kortick" userId="167978f5-7f40-4909-85d5-d4149554ad4e" providerId="ADAL" clId="{17D78392-7091-4238-8278-2F3BDFF78295}" dt="2024-06-24T11:24:27.043" v="1868" actId="108"/>
          <ac:spMkLst>
            <pc:docMk/>
            <pc:sldMk cId="4139774847" sldId="736"/>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01571980" sldId="737"/>
        </pc:sldMkLst>
        <pc:spChg chg="mod">
          <ac:chgData name="Yoel Kortick" userId="167978f5-7f40-4909-85d5-d4149554ad4e" providerId="ADAL" clId="{17D78392-7091-4238-8278-2F3BDFF78295}" dt="2024-06-26T06:11:52.593" v="3579"/>
          <ac:spMkLst>
            <pc:docMk/>
            <pc:sldMk cId="301571980" sldId="737"/>
            <ac:spMk id="10" creationId="{4C5297D4-1A90-BA7E-1EA2-3486955EA032}"/>
          </ac:spMkLst>
        </pc:spChg>
        <pc:spChg chg="mod">
          <ac:chgData name="Yoel Kortick" userId="167978f5-7f40-4909-85d5-d4149554ad4e" providerId="ADAL" clId="{17D78392-7091-4238-8278-2F3BDFF78295}" dt="2024-06-24T11:24:33.191" v="1871" actId="108"/>
          <ac:spMkLst>
            <pc:docMk/>
            <pc:sldMk cId="301571980" sldId="737"/>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554703128" sldId="738"/>
        </pc:sldMkLst>
        <pc:spChg chg="mod">
          <ac:chgData name="Yoel Kortick" userId="167978f5-7f40-4909-85d5-d4149554ad4e" providerId="ADAL" clId="{17D78392-7091-4238-8278-2F3BDFF78295}" dt="2024-06-26T06:11:52.593" v="3579"/>
          <ac:spMkLst>
            <pc:docMk/>
            <pc:sldMk cId="3554703128" sldId="738"/>
            <ac:spMk id="10" creationId="{4C5297D4-1A90-BA7E-1EA2-3486955EA032}"/>
          </ac:spMkLst>
        </pc:spChg>
        <pc:spChg chg="mod">
          <ac:chgData name="Yoel Kortick" userId="167978f5-7f40-4909-85d5-d4149554ad4e" providerId="ADAL" clId="{17D78392-7091-4238-8278-2F3BDFF78295}" dt="2024-06-24T11:24:37.254" v="1873" actId="108"/>
          <ac:spMkLst>
            <pc:docMk/>
            <pc:sldMk cId="3554703128" sldId="738"/>
            <ac:spMk id="11" creationId="{1ACE3884-5DD3-4F86-13C6-FF34F1D35C8C}"/>
          </ac:spMkLst>
        </pc:spChg>
      </pc:sldChg>
      <pc:sldChg chg="modSp add mod">
        <pc:chgData name="Yoel Kortick" userId="167978f5-7f40-4909-85d5-d4149554ad4e" providerId="ADAL" clId="{17D78392-7091-4238-8278-2F3BDFF78295}" dt="2024-06-26T13:39:04.591" v="9287"/>
        <pc:sldMkLst>
          <pc:docMk/>
          <pc:sldMk cId="2001287940" sldId="739"/>
        </pc:sldMkLst>
        <pc:spChg chg="mod">
          <ac:chgData name="Yoel Kortick" userId="167978f5-7f40-4909-85d5-d4149554ad4e" providerId="ADAL" clId="{17D78392-7091-4238-8278-2F3BDFF78295}" dt="2024-06-26T06:11:52.593" v="3579"/>
          <ac:spMkLst>
            <pc:docMk/>
            <pc:sldMk cId="2001287940" sldId="739"/>
            <ac:spMk id="10" creationId="{4C5297D4-1A90-BA7E-1EA2-3486955EA032}"/>
          </ac:spMkLst>
        </pc:spChg>
        <pc:spChg chg="mod">
          <ac:chgData name="Yoel Kortick" userId="167978f5-7f40-4909-85d5-d4149554ad4e" providerId="ADAL" clId="{17D78392-7091-4238-8278-2F3BDFF78295}" dt="2024-06-26T13:39:04.591" v="9287"/>
          <ac:spMkLst>
            <pc:docMk/>
            <pc:sldMk cId="2001287940" sldId="739"/>
            <ac:spMk id="11" creationId="{1ACE3884-5DD3-4F86-13C6-FF34F1D35C8C}"/>
          </ac:spMkLst>
        </pc:spChg>
      </pc:sldChg>
      <pc:sldChg chg="modSp add mod">
        <pc:chgData name="Yoel Kortick" userId="167978f5-7f40-4909-85d5-d4149554ad4e" providerId="ADAL" clId="{17D78392-7091-4238-8278-2F3BDFF78295}" dt="2024-06-27T04:16:21.462" v="13073"/>
        <pc:sldMkLst>
          <pc:docMk/>
          <pc:sldMk cId="4191286983" sldId="740"/>
        </pc:sldMkLst>
        <pc:spChg chg="mod">
          <ac:chgData name="Yoel Kortick" userId="167978f5-7f40-4909-85d5-d4149554ad4e" providerId="ADAL" clId="{17D78392-7091-4238-8278-2F3BDFF78295}" dt="2024-06-26T06:11:52.593" v="3579"/>
          <ac:spMkLst>
            <pc:docMk/>
            <pc:sldMk cId="4191286983" sldId="740"/>
            <ac:spMk id="10" creationId="{4C5297D4-1A90-BA7E-1EA2-3486955EA032}"/>
          </ac:spMkLst>
        </pc:spChg>
        <pc:spChg chg="mod">
          <ac:chgData name="Yoel Kortick" userId="167978f5-7f40-4909-85d5-d4149554ad4e" providerId="ADAL" clId="{17D78392-7091-4238-8278-2F3BDFF78295}" dt="2024-06-27T04:16:21.462" v="13073"/>
          <ac:spMkLst>
            <pc:docMk/>
            <pc:sldMk cId="4191286983" sldId="740"/>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24569385" sldId="741"/>
        </pc:sldMkLst>
        <pc:spChg chg="mod">
          <ac:chgData name="Yoel Kortick" userId="167978f5-7f40-4909-85d5-d4149554ad4e" providerId="ADAL" clId="{17D78392-7091-4238-8278-2F3BDFF78295}" dt="2024-06-26T06:11:52.593" v="3579"/>
          <ac:spMkLst>
            <pc:docMk/>
            <pc:sldMk cId="324569385" sldId="741"/>
            <ac:spMk id="10" creationId="{4C5297D4-1A90-BA7E-1EA2-3486955EA032}"/>
          </ac:spMkLst>
        </pc:spChg>
        <pc:spChg chg="mod">
          <ac:chgData name="Yoel Kortick" userId="167978f5-7f40-4909-85d5-d4149554ad4e" providerId="ADAL" clId="{17D78392-7091-4238-8278-2F3BDFF78295}" dt="2024-06-24T11:25:01.356" v="1883" actId="108"/>
          <ac:spMkLst>
            <pc:docMk/>
            <pc:sldMk cId="324569385" sldId="741"/>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2250417855" sldId="742"/>
        </pc:sldMkLst>
        <pc:spChg chg="mod">
          <ac:chgData name="Yoel Kortick" userId="167978f5-7f40-4909-85d5-d4149554ad4e" providerId="ADAL" clId="{17D78392-7091-4238-8278-2F3BDFF78295}" dt="2024-06-26T06:11:52.593" v="3579"/>
          <ac:spMkLst>
            <pc:docMk/>
            <pc:sldMk cId="2250417855" sldId="742"/>
            <ac:spMk id="10" creationId="{4C5297D4-1A90-BA7E-1EA2-3486955EA032}"/>
          </ac:spMkLst>
        </pc:spChg>
        <pc:spChg chg="mod">
          <ac:chgData name="Yoel Kortick" userId="167978f5-7f40-4909-85d5-d4149554ad4e" providerId="ADAL" clId="{17D78392-7091-4238-8278-2F3BDFF78295}" dt="2024-06-24T11:25:05.873" v="1885" actId="108"/>
          <ac:spMkLst>
            <pc:docMk/>
            <pc:sldMk cId="2250417855" sldId="742"/>
            <ac:spMk id="11" creationId="{1ACE3884-5DD3-4F86-13C6-FF34F1D35C8C}"/>
          </ac:spMkLst>
        </pc:spChg>
      </pc:sldChg>
      <pc:sldChg chg="modSp add mod">
        <pc:chgData name="Yoel Kortick" userId="167978f5-7f40-4909-85d5-d4149554ad4e" providerId="ADAL" clId="{17D78392-7091-4238-8278-2F3BDFF78295}" dt="2024-06-26T13:39:04.591" v="9287"/>
        <pc:sldMkLst>
          <pc:docMk/>
          <pc:sldMk cId="6338821" sldId="743"/>
        </pc:sldMkLst>
        <pc:spChg chg="mod">
          <ac:chgData name="Yoel Kortick" userId="167978f5-7f40-4909-85d5-d4149554ad4e" providerId="ADAL" clId="{17D78392-7091-4238-8278-2F3BDFF78295}" dt="2024-06-26T06:11:52.593" v="3579"/>
          <ac:spMkLst>
            <pc:docMk/>
            <pc:sldMk cId="6338821" sldId="743"/>
            <ac:spMk id="10" creationId="{4C5297D4-1A90-BA7E-1EA2-3486955EA032}"/>
          </ac:spMkLst>
        </pc:spChg>
        <pc:spChg chg="mod">
          <ac:chgData name="Yoel Kortick" userId="167978f5-7f40-4909-85d5-d4149554ad4e" providerId="ADAL" clId="{17D78392-7091-4238-8278-2F3BDFF78295}" dt="2024-06-26T13:39:04.591" v="9287"/>
          <ac:spMkLst>
            <pc:docMk/>
            <pc:sldMk cId="6338821" sldId="743"/>
            <ac:spMk id="11" creationId="{1ACE3884-5DD3-4F86-13C6-FF34F1D35C8C}"/>
          </ac:spMkLst>
        </pc:spChg>
      </pc:sldChg>
      <pc:sldChg chg="modSp add del mod">
        <pc:chgData name="Yoel Kortick" userId="167978f5-7f40-4909-85d5-d4149554ad4e" providerId="ADAL" clId="{17D78392-7091-4238-8278-2F3BDFF78295}" dt="2024-06-24T10:53:04.559" v="1573" actId="47"/>
        <pc:sldMkLst>
          <pc:docMk/>
          <pc:sldMk cId="190421016" sldId="744"/>
        </pc:sldMkLst>
        <pc:spChg chg="mod">
          <ac:chgData name="Yoel Kortick" userId="167978f5-7f40-4909-85d5-d4149554ad4e" providerId="ADAL" clId="{17D78392-7091-4238-8278-2F3BDFF78295}" dt="2024-06-24T10:42:48.437" v="1552" actId="13926"/>
          <ac:spMkLst>
            <pc:docMk/>
            <pc:sldMk cId="190421016" sldId="744"/>
            <ac:spMk id="11" creationId="{1ACE3884-5DD3-4F86-13C6-FF34F1D35C8C}"/>
          </ac:spMkLst>
        </pc:spChg>
      </pc:sldChg>
      <pc:sldChg chg="addSp delSp modSp add mod">
        <pc:chgData name="Yoel Kortick" userId="167978f5-7f40-4909-85d5-d4149554ad4e" providerId="ADAL" clId="{17D78392-7091-4238-8278-2F3BDFF78295}" dt="2024-06-27T01:36:14.639" v="11629" actId="313"/>
        <pc:sldMkLst>
          <pc:docMk/>
          <pc:sldMk cId="255888119" sldId="744"/>
        </pc:sldMkLst>
        <pc:spChg chg="mod">
          <ac:chgData name="Yoel Kortick" userId="167978f5-7f40-4909-85d5-d4149554ad4e" providerId="ADAL" clId="{17D78392-7091-4238-8278-2F3BDFF78295}" dt="2024-06-26T06:11:52.593" v="3579"/>
          <ac:spMkLst>
            <pc:docMk/>
            <pc:sldMk cId="255888119" sldId="744"/>
            <ac:spMk id="10" creationId="{4C5297D4-1A90-BA7E-1EA2-3486955EA032}"/>
          </ac:spMkLst>
        </pc:spChg>
        <pc:spChg chg="mod">
          <ac:chgData name="Yoel Kortick" userId="167978f5-7f40-4909-85d5-d4149554ad4e" providerId="ADAL" clId="{17D78392-7091-4238-8278-2F3BDFF78295}" dt="2024-06-27T01:36:14.639" v="11629" actId="313"/>
          <ac:spMkLst>
            <pc:docMk/>
            <pc:sldMk cId="255888119" sldId="744"/>
            <ac:spMk id="11" creationId="{1ACE3884-5DD3-4F86-13C6-FF34F1D35C8C}"/>
          </ac:spMkLst>
        </pc:spChg>
        <pc:picChg chg="add del">
          <ac:chgData name="Yoel Kortick" userId="167978f5-7f40-4909-85d5-d4149554ad4e" providerId="ADAL" clId="{17D78392-7091-4238-8278-2F3BDFF78295}" dt="2024-06-24T11:00:38.823" v="1640" actId="22"/>
          <ac:picMkLst>
            <pc:docMk/>
            <pc:sldMk cId="255888119" sldId="744"/>
            <ac:picMk id="3" creationId="{FEFFB16E-2B01-382B-5424-CFED2D85052B}"/>
          </ac:picMkLst>
        </pc:picChg>
      </pc:sldChg>
      <pc:sldChg chg="modSp add mod">
        <pc:chgData name="Yoel Kortick" userId="167978f5-7f40-4909-85d5-d4149554ad4e" providerId="ADAL" clId="{17D78392-7091-4238-8278-2F3BDFF78295}" dt="2024-06-26T06:11:52.593" v="3579"/>
        <pc:sldMkLst>
          <pc:docMk/>
          <pc:sldMk cId="1201906778" sldId="745"/>
        </pc:sldMkLst>
        <pc:spChg chg="mod">
          <ac:chgData name="Yoel Kortick" userId="167978f5-7f40-4909-85d5-d4149554ad4e" providerId="ADAL" clId="{17D78392-7091-4238-8278-2F3BDFF78295}" dt="2024-06-26T06:11:52.593" v="3579"/>
          <ac:spMkLst>
            <pc:docMk/>
            <pc:sldMk cId="1201906778" sldId="745"/>
            <ac:spMk id="10" creationId="{4C5297D4-1A90-BA7E-1EA2-3486955EA032}"/>
          </ac:spMkLst>
        </pc:spChg>
        <pc:spChg chg="mod">
          <ac:chgData name="Yoel Kortick" userId="167978f5-7f40-4909-85d5-d4149554ad4e" providerId="ADAL" clId="{17D78392-7091-4238-8278-2F3BDFF78295}" dt="2024-06-24T11:24:04.415" v="1865" actId="20577"/>
          <ac:spMkLst>
            <pc:docMk/>
            <pc:sldMk cId="1201906778" sldId="745"/>
            <ac:spMk id="11" creationId="{1ACE3884-5DD3-4F86-13C6-FF34F1D35C8C}"/>
          </ac:spMkLst>
        </pc:spChg>
      </pc:sldChg>
      <pc:sldChg chg="addSp delSp modSp add del mod">
        <pc:chgData name="Yoel Kortick" userId="167978f5-7f40-4909-85d5-d4149554ad4e" providerId="ADAL" clId="{17D78392-7091-4238-8278-2F3BDFF78295}" dt="2024-06-24T10:53:05.781" v="1574" actId="47"/>
        <pc:sldMkLst>
          <pc:docMk/>
          <pc:sldMk cId="3720860381" sldId="745"/>
        </pc:sldMkLst>
        <pc:spChg chg="add del mod">
          <ac:chgData name="Yoel Kortick" userId="167978f5-7f40-4909-85d5-d4149554ad4e" providerId="ADAL" clId="{17D78392-7091-4238-8278-2F3BDFF78295}" dt="2024-06-24T10:26:34.770" v="1550" actId="478"/>
          <ac:spMkLst>
            <pc:docMk/>
            <pc:sldMk cId="3720860381" sldId="745"/>
            <ac:spMk id="3" creationId="{B01FF1D7-3926-76D1-509B-C40DBCDD266D}"/>
          </ac:spMkLst>
        </pc:spChg>
        <pc:spChg chg="del">
          <ac:chgData name="Yoel Kortick" userId="167978f5-7f40-4909-85d5-d4149554ad4e" providerId="ADAL" clId="{17D78392-7091-4238-8278-2F3BDFF78295}" dt="2024-06-24T10:26:33.728" v="1549" actId="478"/>
          <ac:spMkLst>
            <pc:docMk/>
            <pc:sldMk cId="3720860381" sldId="745"/>
            <ac:spMk id="11" creationId="{1ACE3884-5DD3-4F86-13C6-FF34F1D35C8C}"/>
          </ac:spMkLst>
        </pc:spChg>
      </pc:sldChg>
      <pc:sldChg chg="modSp add del mod">
        <pc:chgData name="Yoel Kortick" userId="167978f5-7f40-4909-85d5-d4149554ad4e" providerId="ADAL" clId="{17D78392-7091-4238-8278-2F3BDFF78295}" dt="2024-06-24T10:53:06.516" v="1575" actId="47"/>
        <pc:sldMkLst>
          <pc:docMk/>
          <pc:sldMk cId="2994929986" sldId="746"/>
        </pc:sldMkLst>
        <pc:spChg chg="mod">
          <ac:chgData name="Yoel Kortick" userId="167978f5-7f40-4909-85d5-d4149554ad4e" providerId="ADAL" clId="{17D78392-7091-4238-8278-2F3BDFF78295}" dt="2024-06-24T10:26:39.499" v="1551"/>
          <ac:spMkLst>
            <pc:docMk/>
            <pc:sldMk cId="2994929986" sldId="746"/>
            <ac:spMk id="11" creationId="{1ACE3884-5DD3-4F86-13C6-FF34F1D35C8C}"/>
          </ac:spMkLst>
        </pc:spChg>
      </pc:sldChg>
      <pc:sldChg chg="modSp add mod setBg">
        <pc:chgData name="Yoel Kortick" userId="167978f5-7f40-4909-85d5-d4149554ad4e" providerId="ADAL" clId="{17D78392-7091-4238-8278-2F3BDFF78295}" dt="2024-06-24T11:29:17.043" v="1899" actId="313"/>
        <pc:sldMkLst>
          <pc:docMk/>
          <pc:sldMk cId="3942690071" sldId="746"/>
        </pc:sldMkLst>
        <pc:spChg chg="mod">
          <ac:chgData name="Yoel Kortick" userId="167978f5-7f40-4909-85d5-d4149554ad4e" providerId="ADAL" clId="{17D78392-7091-4238-8278-2F3BDFF78295}" dt="2024-06-24T11:29:17.043" v="1899" actId="313"/>
          <ac:spMkLst>
            <pc:docMk/>
            <pc:sldMk cId="3942690071" sldId="746"/>
            <ac:spMk id="13" creationId="{F4F9CE6C-EB7E-DBFE-C77E-B97A93A03817}"/>
          </ac:spMkLst>
        </pc:spChg>
      </pc:sldChg>
      <pc:sldChg chg="delSp modSp add mod setBg">
        <pc:chgData name="Yoel Kortick" userId="167978f5-7f40-4909-85d5-d4149554ad4e" providerId="ADAL" clId="{17D78392-7091-4238-8278-2F3BDFF78295}" dt="2024-06-27T04:16:21.462" v="13073"/>
        <pc:sldMkLst>
          <pc:docMk/>
          <pc:sldMk cId="3537061899" sldId="747"/>
        </pc:sldMkLst>
        <pc:spChg chg="mod">
          <ac:chgData name="Yoel Kortick" userId="167978f5-7f40-4909-85d5-d4149554ad4e" providerId="ADAL" clId="{17D78392-7091-4238-8278-2F3BDFF78295}" dt="2024-06-24T11:29:25.629" v="1902"/>
          <ac:spMkLst>
            <pc:docMk/>
            <pc:sldMk cId="3537061899" sldId="747"/>
            <ac:spMk id="10" creationId="{4C5297D4-1A90-BA7E-1EA2-3486955EA032}"/>
          </ac:spMkLst>
        </pc:spChg>
        <pc:spChg chg="mod">
          <ac:chgData name="Yoel Kortick" userId="167978f5-7f40-4909-85d5-d4149554ad4e" providerId="ADAL" clId="{17D78392-7091-4238-8278-2F3BDFF78295}" dt="2024-06-27T04:16:21.462" v="13073"/>
          <ac:spMkLst>
            <pc:docMk/>
            <pc:sldMk cId="3537061899" sldId="747"/>
            <ac:spMk id="11" creationId="{1ACE3884-5DD3-4F86-13C6-FF34F1D35C8C}"/>
          </ac:spMkLst>
        </pc:spChg>
        <pc:picChg chg="del">
          <ac:chgData name="Yoel Kortick" userId="167978f5-7f40-4909-85d5-d4149554ad4e" providerId="ADAL" clId="{17D78392-7091-4238-8278-2F3BDFF78295}" dt="2024-06-24T11:29:36.611" v="1903" actId="478"/>
          <ac:picMkLst>
            <pc:docMk/>
            <pc:sldMk cId="3537061899" sldId="747"/>
            <ac:picMk id="4" creationId="{D8127B7E-E387-F84D-5873-963B236C4BB5}"/>
          </ac:picMkLst>
        </pc:picChg>
      </pc:sldChg>
      <pc:sldChg chg="addSp modSp add mod">
        <pc:chgData name="Yoel Kortick" userId="167978f5-7f40-4909-85d5-d4149554ad4e" providerId="ADAL" clId="{17D78392-7091-4238-8278-2F3BDFF78295}" dt="2024-06-27T04:16:21.462" v="13073"/>
        <pc:sldMkLst>
          <pc:docMk/>
          <pc:sldMk cId="2674239236" sldId="748"/>
        </pc:sldMkLst>
        <pc:spChg chg="add">
          <ac:chgData name="Yoel Kortick" userId="167978f5-7f40-4909-85d5-d4149554ad4e" providerId="ADAL" clId="{17D78392-7091-4238-8278-2F3BDFF78295}" dt="2024-06-24T13:24:41.071" v="2093" actId="11529"/>
          <ac:spMkLst>
            <pc:docMk/>
            <pc:sldMk cId="2674239236" sldId="748"/>
            <ac:spMk id="4" creationId="{BF7BD010-F0B7-BBCE-1789-E6D706B68383}"/>
          </ac:spMkLst>
        </pc:spChg>
        <pc:spChg chg="add">
          <ac:chgData name="Yoel Kortick" userId="167978f5-7f40-4909-85d5-d4149554ad4e" providerId="ADAL" clId="{17D78392-7091-4238-8278-2F3BDFF78295}" dt="2024-06-24T13:24:50.521" v="2094" actId="11529"/>
          <ac:spMkLst>
            <pc:docMk/>
            <pc:sldMk cId="2674239236" sldId="748"/>
            <ac:spMk id="5" creationId="{4BCF160E-FFD7-1946-0101-159D88333E8A}"/>
          </ac:spMkLst>
        </pc:spChg>
        <pc:spChg chg="mod">
          <ac:chgData name="Yoel Kortick" userId="167978f5-7f40-4909-85d5-d4149554ad4e" providerId="ADAL" clId="{17D78392-7091-4238-8278-2F3BDFF78295}" dt="2024-06-27T04:16:21.462" v="13073"/>
          <ac:spMkLst>
            <pc:docMk/>
            <pc:sldMk cId="2674239236" sldId="748"/>
            <ac:spMk id="11" creationId="{1ACE3884-5DD3-4F86-13C6-FF34F1D35C8C}"/>
          </ac:spMkLst>
        </pc:spChg>
        <pc:picChg chg="add mod">
          <ac:chgData name="Yoel Kortick" userId="167978f5-7f40-4909-85d5-d4149554ad4e" providerId="ADAL" clId="{17D78392-7091-4238-8278-2F3BDFF78295}" dt="2024-06-24T13:24:34.353" v="2092" actId="208"/>
          <ac:picMkLst>
            <pc:docMk/>
            <pc:sldMk cId="2674239236" sldId="748"/>
            <ac:picMk id="3" creationId="{E8C978AB-BEA5-8F0E-D1FD-3C5C6FF7F1BF}"/>
          </ac:picMkLst>
        </pc:picChg>
      </pc:sldChg>
      <pc:sldChg chg="addSp delSp modSp add mod">
        <pc:chgData name="Yoel Kortick" userId="167978f5-7f40-4909-85d5-d4149554ad4e" providerId="ADAL" clId="{17D78392-7091-4238-8278-2F3BDFF78295}" dt="2024-06-27T04:16:21.462" v="13073"/>
        <pc:sldMkLst>
          <pc:docMk/>
          <pc:sldMk cId="3846019292" sldId="749"/>
        </pc:sldMkLst>
        <pc:spChg chg="mod">
          <ac:chgData name="Yoel Kortick" userId="167978f5-7f40-4909-85d5-d4149554ad4e" providerId="ADAL" clId="{17D78392-7091-4238-8278-2F3BDFF78295}" dt="2024-06-24T13:26:40.385" v="2129" actId="14100"/>
          <ac:spMkLst>
            <pc:docMk/>
            <pc:sldMk cId="3846019292" sldId="749"/>
            <ac:spMk id="4" creationId="{BF7BD010-F0B7-BBCE-1789-E6D706B68383}"/>
          </ac:spMkLst>
        </pc:spChg>
        <pc:spChg chg="del">
          <ac:chgData name="Yoel Kortick" userId="167978f5-7f40-4909-85d5-d4149554ad4e" providerId="ADAL" clId="{17D78392-7091-4238-8278-2F3BDFF78295}" dt="2024-06-24T13:26:42.908" v="2130" actId="478"/>
          <ac:spMkLst>
            <pc:docMk/>
            <pc:sldMk cId="3846019292" sldId="749"/>
            <ac:spMk id="5" creationId="{4BCF160E-FFD7-1946-0101-159D88333E8A}"/>
          </ac:spMkLst>
        </pc:spChg>
        <pc:spChg chg="mod">
          <ac:chgData name="Yoel Kortick" userId="167978f5-7f40-4909-85d5-d4149554ad4e" providerId="ADAL" clId="{17D78392-7091-4238-8278-2F3BDFF78295}" dt="2024-06-27T04:16:21.462" v="13073"/>
          <ac:spMkLst>
            <pc:docMk/>
            <pc:sldMk cId="3846019292" sldId="749"/>
            <ac:spMk id="11" creationId="{1ACE3884-5DD3-4F86-13C6-FF34F1D35C8C}"/>
          </ac:spMkLst>
        </pc:spChg>
        <pc:picChg chg="del">
          <ac:chgData name="Yoel Kortick" userId="167978f5-7f40-4909-85d5-d4149554ad4e" providerId="ADAL" clId="{17D78392-7091-4238-8278-2F3BDFF78295}" dt="2024-06-24T13:26:29.420" v="2110" actId="478"/>
          <ac:picMkLst>
            <pc:docMk/>
            <pc:sldMk cId="3846019292" sldId="749"/>
            <ac:picMk id="3" creationId="{E8C978AB-BEA5-8F0E-D1FD-3C5C6FF7F1BF}"/>
          </ac:picMkLst>
        </pc:picChg>
        <pc:picChg chg="add mod ord">
          <ac:chgData name="Yoel Kortick" userId="167978f5-7f40-4909-85d5-d4149554ad4e" providerId="ADAL" clId="{17D78392-7091-4238-8278-2F3BDFF78295}" dt="2024-06-24T13:26:44.776" v="2131" actId="208"/>
          <ac:picMkLst>
            <pc:docMk/>
            <pc:sldMk cId="3846019292" sldId="749"/>
            <ac:picMk id="6" creationId="{FAD3899A-6DAA-DFBA-D3FC-7E56490144ED}"/>
          </ac:picMkLst>
        </pc:picChg>
      </pc:sldChg>
      <pc:sldChg chg="addSp delSp modSp add mod">
        <pc:chgData name="Yoel Kortick" userId="167978f5-7f40-4909-85d5-d4149554ad4e" providerId="ADAL" clId="{17D78392-7091-4238-8278-2F3BDFF78295}" dt="2024-06-27T02:10:25.690" v="12940" actId="20577"/>
        <pc:sldMkLst>
          <pc:docMk/>
          <pc:sldMk cId="366716376" sldId="750"/>
        </pc:sldMkLst>
        <pc:spChg chg="del">
          <ac:chgData name="Yoel Kortick" userId="167978f5-7f40-4909-85d5-d4149554ad4e" providerId="ADAL" clId="{17D78392-7091-4238-8278-2F3BDFF78295}" dt="2024-06-24T13:27:44.086" v="2206" actId="478"/>
          <ac:spMkLst>
            <pc:docMk/>
            <pc:sldMk cId="366716376" sldId="750"/>
            <ac:spMk id="4" creationId="{BF7BD010-F0B7-BBCE-1789-E6D706B68383}"/>
          </ac:spMkLst>
        </pc:spChg>
        <pc:spChg chg="mod">
          <ac:chgData name="Yoel Kortick" userId="167978f5-7f40-4909-85d5-d4149554ad4e" providerId="ADAL" clId="{17D78392-7091-4238-8278-2F3BDFF78295}" dt="2024-06-27T02:10:25.690" v="12940" actId="20577"/>
          <ac:spMkLst>
            <pc:docMk/>
            <pc:sldMk cId="366716376" sldId="750"/>
            <ac:spMk id="11" creationId="{1ACE3884-5DD3-4F86-13C6-FF34F1D35C8C}"/>
          </ac:spMkLst>
        </pc:spChg>
        <pc:picChg chg="add mod">
          <ac:chgData name="Yoel Kortick" userId="167978f5-7f40-4909-85d5-d4149554ad4e" providerId="ADAL" clId="{17D78392-7091-4238-8278-2F3BDFF78295}" dt="2024-06-24T13:28:29.327" v="2209" actId="208"/>
          <ac:picMkLst>
            <pc:docMk/>
            <pc:sldMk cId="366716376" sldId="750"/>
            <ac:picMk id="3" creationId="{C5A53409-9F5D-3E4F-29AB-19D119F8565F}"/>
          </ac:picMkLst>
        </pc:picChg>
        <pc:picChg chg="del">
          <ac:chgData name="Yoel Kortick" userId="167978f5-7f40-4909-85d5-d4149554ad4e" providerId="ADAL" clId="{17D78392-7091-4238-8278-2F3BDFF78295}" dt="2024-06-24T13:27:40.947" v="2204" actId="478"/>
          <ac:picMkLst>
            <pc:docMk/>
            <pc:sldMk cId="366716376" sldId="750"/>
            <ac:picMk id="6" creationId="{FAD3899A-6DAA-DFBA-D3FC-7E56490144ED}"/>
          </ac:picMkLst>
        </pc:picChg>
      </pc:sldChg>
      <pc:sldChg chg="addSp delSp modSp add mod">
        <pc:chgData name="Yoel Kortick" userId="167978f5-7f40-4909-85d5-d4149554ad4e" providerId="ADAL" clId="{17D78392-7091-4238-8278-2F3BDFF78295}" dt="2024-06-24T13:30:45.421" v="2219" actId="11529"/>
        <pc:sldMkLst>
          <pc:docMk/>
          <pc:sldMk cId="4224374813" sldId="751"/>
        </pc:sldMkLst>
        <pc:spChg chg="add">
          <ac:chgData name="Yoel Kortick" userId="167978f5-7f40-4909-85d5-d4149554ad4e" providerId="ADAL" clId="{17D78392-7091-4238-8278-2F3BDFF78295}" dt="2024-06-24T13:30:45.421" v="2219" actId="11529"/>
          <ac:spMkLst>
            <pc:docMk/>
            <pc:sldMk cId="4224374813" sldId="751"/>
            <ac:spMk id="5" creationId="{48FB1426-258E-B7AB-0D32-0E2C5CB7DD0D}"/>
          </ac:spMkLst>
        </pc:spChg>
        <pc:spChg chg="mod">
          <ac:chgData name="Yoel Kortick" userId="167978f5-7f40-4909-85d5-d4149554ad4e" providerId="ADAL" clId="{17D78392-7091-4238-8278-2F3BDFF78295}" dt="2024-06-24T13:28:56.289" v="2213"/>
          <ac:spMkLst>
            <pc:docMk/>
            <pc:sldMk cId="4224374813" sldId="751"/>
            <ac:spMk id="11" creationId="{1ACE3884-5DD3-4F86-13C6-FF34F1D35C8C}"/>
          </ac:spMkLst>
        </pc:spChg>
        <pc:picChg chg="del">
          <ac:chgData name="Yoel Kortick" userId="167978f5-7f40-4909-85d5-d4149554ad4e" providerId="ADAL" clId="{17D78392-7091-4238-8278-2F3BDFF78295}" dt="2024-06-24T13:30:30.870" v="2214" actId="478"/>
          <ac:picMkLst>
            <pc:docMk/>
            <pc:sldMk cId="4224374813" sldId="751"/>
            <ac:picMk id="3" creationId="{C5A53409-9F5D-3E4F-29AB-19D119F8565F}"/>
          </ac:picMkLst>
        </pc:picChg>
        <pc:picChg chg="add mod">
          <ac:chgData name="Yoel Kortick" userId="167978f5-7f40-4909-85d5-d4149554ad4e" providerId="ADAL" clId="{17D78392-7091-4238-8278-2F3BDFF78295}" dt="2024-06-24T13:30:38.538" v="2218" actId="208"/>
          <ac:picMkLst>
            <pc:docMk/>
            <pc:sldMk cId="4224374813" sldId="751"/>
            <ac:picMk id="4" creationId="{9D8C850B-88F1-C3B5-52B6-4814AB68DADB}"/>
          </ac:picMkLst>
        </pc:picChg>
      </pc:sldChg>
      <pc:sldChg chg="addSp modSp add mod">
        <pc:chgData name="Yoel Kortick" userId="167978f5-7f40-4909-85d5-d4149554ad4e" providerId="ADAL" clId="{17D78392-7091-4238-8278-2F3BDFF78295}" dt="2024-06-27T04:16:21.462" v="13073"/>
        <pc:sldMkLst>
          <pc:docMk/>
          <pc:sldMk cId="2832285688" sldId="752"/>
        </pc:sldMkLst>
        <pc:spChg chg="add mod">
          <ac:chgData name="Yoel Kortick" userId="167978f5-7f40-4909-85d5-d4149554ad4e" providerId="ADAL" clId="{17D78392-7091-4238-8278-2F3BDFF78295}" dt="2024-06-24T13:32:18.871" v="2365" actId="1035"/>
          <ac:spMkLst>
            <pc:docMk/>
            <pc:sldMk cId="2832285688" sldId="752"/>
            <ac:spMk id="2" creationId="{890E62E5-A4D9-8DA2-48CA-F339EEDB1EEB}"/>
          </ac:spMkLst>
        </pc:spChg>
        <pc:spChg chg="mod">
          <ac:chgData name="Yoel Kortick" userId="167978f5-7f40-4909-85d5-d4149554ad4e" providerId="ADAL" clId="{17D78392-7091-4238-8278-2F3BDFF78295}" dt="2024-06-27T04:16:21.462" v="13073"/>
          <ac:spMkLst>
            <pc:docMk/>
            <pc:sldMk cId="2832285688" sldId="752"/>
            <ac:spMk id="11" creationId="{1ACE3884-5DD3-4F86-13C6-FF34F1D35C8C}"/>
          </ac:spMkLst>
        </pc:spChg>
      </pc:sldChg>
      <pc:sldChg chg="addSp delSp modSp add mod">
        <pc:chgData name="Yoel Kortick" userId="167978f5-7f40-4909-85d5-d4149554ad4e" providerId="ADAL" clId="{17D78392-7091-4238-8278-2F3BDFF78295}" dt="2024-06-27T02:11:08.143" v="12960" actId="20577"/>
        <pc:sldMkLst>
          <pc:docMk/>
          <pc:sldMk cId="276404225" sldId="753"/>
        </pc:sldMkLst>
        <pc:spChg chg="del">
          <ac:chgData name="Yoel Kortick" userId="167978f5-7f40-4909-85d5-d4149554ad4e" providerId="ADAL" clId="{17D78392-7091-4238-8278-2F3BDFF78295}" dt="2024-06-24T13:33:50.231" v="2480" actId="478"/>
          <ac:spMkLst>
            <pc:docMk/>
            <pc:sldMk cId="276404225" sldId="753"/>
            <ac:spMk id="2" creationId="{890E62E5-A4D9-8DA2-48CA-F339EEDB1EEB}"/>
          </ac:spMkLst>
        </pc:spChg>
        <pc:spChg chg="del">
          <ac:chgData name="Yoel Kortick" userId="167978f5-7f40-4909-85d5-d4149554ad4e" providerId="ADAL" clId="{17D78392-7091-4238-8278-2F3BDFF78295}" dt="2024-06-24T13:33:44.948" v="2479" actId="478"/>
          <ac:spMkLst>
            <pc:docMk/>
            <pc:sldMk cId="276404225" sldId="753"/>
            <ac:spMk id="5" creationId="{48FB1426-258E-B7AB-0D32-0E2C5CB7DD0D}"/>
          </ac:spMkLst>
        </pc:spChg>
        <pc:spChg chg="add">
          <ac:chgData name="Yoel Kortick" userId="167978f5-7f40-4909-85d5-d4149554ad4e" providerId="ADAL" clId="{17D78392-7091-4238-8278-2F3BDFF78295}" dt="2024-06-24T13:32:45.680" v="2403" actId="11529"/>
          <ac:spMkLst>
            <pc:docMk/>
            <pc:sldMk cId="276404225" sldId="753"/>
            <ac:spMk id="7" creationId="{F1D50CA3-5E0B-75F5-1A5E-E80D9B4A8828}"/>
          </ac:spMkLst>
        </pc:spChg>
        <pc:spChg chg="mod">
          <ac:chgData name="Yoel Kortick" userId="167978f5-7f40-4909-85d5-d4149554ad4e" providerId="ADAL" clId="{17D78392-7091-4238-8278-2F3BDFF78295}" dt="2024-06-27T02:11:08.143" v="12960" actId="20577"/>
          <ac:spMkLst>
            <pc:docMk/>
            <pc:sldMk cId="276404225" sldId="753"/>
            <ac:spMk id="11" creationId="{1ACE3884-5DD3-4F86-13C6-FF34F1D35C8C}"/>
          </ac:spMkLst>
        </pc:spChg>
        <pc:picChg chg="del">
          <ac:chgData name="Yoel Kortick" userId="167978f5-7f40-4909-85d5-d4149554ad4e" providerId="ADAL" clId="{17D78392-7091-4238-8278-2F3BDFF78295}" dt="2024-06-24T13:32:24.162" v="2367" actId="478"/>
          <ac:picMkLst>
            <pc:docMk/>
            <pc:sldMk cId="276404225" sldId="753"/>
            <ac:picMk id="4" creationId="{9D8C850B-88F1-C3B5-52B6-4814AB68DADB}"/>
          </ac:picMkLst>
        </pc:picChg>
        <pc:picChg chg="add mod ord">
          <ac:chgData name="Yoel Kortick" userId="167978f5-7f40-4909-85d5-d4149554ad4e" providerId="ADAL" clId="{17D78392-7091-4238-8278-2F3BDFF78295}" dt="2024-06-24T13:33:42.516" v="2478" actId="167"/>
          <ac:picMkLst>
            <pc:docMk/>
            <pc:sldMk cId="276404225" sldId="753"/>
            <ac:picMk id="6" creationId="{5DB94D77-B7FF-69EF-B3C6-AEF6438D69A9}"/>
          </ac:picMkLst>
        </pc:picChg>
      </pc:sldChg>
      <pc:sldChg chg="addSp delSp modSp add mod">
        <pc:chgData name="Yoel Kortick" userId="167978f5-7f40-4909-85d5-d4149554ad4e" providerId="ADAL" clId="{17D78392-7091-4238-8278-2F3BDFF78295}" dt="2024-06-24T13:40:33.472" v="2695" actId="571"/>
        <pc:sldMkLst>
          <pc:docMk/>
          <pc:sldMk cId="929827221" sldId="754"/>
        </pc:sldMkLst>
        <pc:spChg chg="mod">
          <ac:chgData name="Yoel Kortick" userId="167978f5-7f40-4909-85d5-d4149554ad4e" providerId="ADAL" clId="{17D78392-7091-4238-8278-2F3BDFF78295}" dt="2024-06-24T13:34:24.551" v="2519" actId="14100"/>
          <ac:spMkLst>
            <pc:docMk/>
            <pc:sldMk cId="929827221" sldId="754"/>
            <ac:spMk id="2" creationId="{890E62E5-A4D9-8DA2-48CA-F339EEDB1EEB}"/>
          </ac:spMkLst>
        </pc:spChg>
        <pc:spChg chg="del">
          <ac:chgData name="Yoel Kortick" userId="167978f5-7f40-4909-85d5-d4149554ad4e" providerId="ADAL" clId="{17D78392-7091-4238-8278-2F3BDFF78295}" dt="2024-06-24T13:34:32.863" v="2528" actId="478"/>
          <ac:spMkLst>
            <pc:docMk/>
            <pc:sldMk cId="929827221" sldId="754"/>
            <ac:spMk id="5" creationId="{48FB1426-258E-B7AB-0D32-0E2C5CB7DD0D}"/>
          </ac:spMkLst>
        </pc:spChg>
        <pc:spChg chg="mod">
          <ac:chgData name="Yoel Kortick" userId="167978f5-7f40-4909-85d5-d4149554ad4e" providerId="ADAL" clId="{17D78392-7091-4238-8278-2F3BDFF78295}" dt="2024-06-24T13:34:06.284" v="2488" actId="1036"/>
          <ac:spMkLst>
            <pc:docMk/>
            <pc:sldMk cId="929827221" sldId="754"/>
            <ac:spMk id="7" creationId="{F1D50CA3-5E0B-75F5-1A5E-E80D9B4A8828}"/>
          </ac:spMkLst>
        </pc:spChg>
        <pc:spChg chg="add mod">
          <ac:chgData name="Yoel Kortick" userId="167978f5-7f40-4909-85d5-d4149554ad4e" providerId="ADAL" clId="{17D78392-7091-4238-8278-2F3BDFF78295}" dt="2024-06-24T13:34:17.623" v="2517" actId="14100"/>
          <ac:spMkLst>
            <pc:docMk/>
            <pc:sldMk cId="929827221" sldId="754"/>
            <ac:spMk id="8" creationId="{DE4453A6-41D9-925B-C7D0-40895B201250}"/>
          </ac:spMkLst>
        </pc:spChg>
        <pc:spChg chg="mod">
          <ac:chgData name="Yoel Kortick" userId="167978f5-7f40-4909-85d5-d4149554ad4e" providerId="ADAL" clId="{17D78392-7091-4238-8278-2F3BDFF78295}" dt="2024-06-24T13:34:27.849" v="2527" actId="20577"/>
          <ac:spMkLst>
            <pc:docMk/>
            <pc:sldMk cId="929827221" sldId="754"/>
            <ac:spMk id="11" creationId="{1ACE3884-5DD3-4F86-13C6-FF34F1D35C8C}"/>
          </ac:spMkLst>
        </pc:spChg>
        <pc:spChg chg="add mod">
          <ac:chgData name="Yoel Kortick" userId="167978f5-7f40-4909-85d5-d4149554ad4e" providerId="ADAL" clId="{17D78392-7091-4238-8278-2F3BDFF78295}" dt="2024-06-24T13:35:31.017" v="2598" actId="207"/>
          <ac:spMkLst>
            <pc:docMk/>
            <pc:sldMk cId="929827221" sldId="754"/>
            <ac:spMk id="12" creationId="{011D2343-72A9-DA80-FC9C-44E019DEBA20}"/>
          </ac:spMkLst>
        </pc:spChg>
        <pc:spChg chg="add mod">
          <ac:chgData name="Yoel Kortick" userId="167978f5-7f40-4909-85d5-d4149554ad4e" providerId="ADAL" clId="{17D78392-7091-4238-8278-2F3BDFF78295}" dt="2024-06-24T13:40:33.472" v="2695" actId="571"/>
          <ac:spMkLst>
            <pc:docMk/>
            <pc:sldMk cId="929827221" sldId="754"/>
            <ac:spMk id="15" creationId="{ACEAC41E-376F-DBF7-3DC1-0221672F6CE2}"/>
          </ac:spMkLst>
        </pc:spChg>
        <pc:spChg chg="add mod">
          <ac:chgData name="Yoel Kortick" userId="167978f5-7f40-4909-85d5-d4149554ad4e" providerId="ADAL" clId="{17D78392-7091-4238-8278-2F3BDFF78295}" dt="2024-06-24T13:40:33.472" v="2695" actId="571"/>
          <ac:spMkLst>
            <pc:docMk/>
            <pc:sldMk cId="929827221" sldId="754"/>
            <ac:spMk id="16" creationId="{F1101E0F-D4FB-A94D-3CCE-AC5F00A2F81C}"/>
          </ac:spMkLst>
        </pc:spChg>
        <pc:spChg chg="add mod">
          <ac:chgData name="Yoel Kortick" userId="167978f5-7f40-4909-85d5-d4149554ad4e" providerId="ADAL" clId="{17D78392-7091-4238-8278-2F3BDFF78295}" dt="2024-06-24T13:40:33.472" v="2695" actId="571"/>
          <ac:spMkLst>
            <pc:docMk/>
            <pc:sldMk cId="929827221" sldId="754"/>
            <ac:spMk id="17" creationId="{649DAC35-1A00-E5A8-EA64-EA660361F0D3}"/>
          </ac:spMkLst>
        </pc:spChg>
        <pc:spChg chg="add mod">
          <ac:chgData name="Yoel Kortick" userId="167978f5-7f40-4909-85d5-d4149554ad4e" providerId="ADAL" clId="{17D78392-7091-4238-8278-2F3BDFF78295}" dt="2024-06-24T13:40:33.472" v="2695" actId="571"/>
          <ac:spMkLst>
            <pc:docMk/>
            <pc:sldMk cId="929827221" sldId="754"/>
            <ac:spMk id="18" creationId="{D98BF0F7-FA78-A211-044C-8EA688E99B51}"/>
          </ac:spMkLst>
        </pc:spChg>
        <pc:picChg chg="add mod ord">
          <ac:chgData name="Yoel Kortick" userId="167978f5-7f40-4909-85d5-d4149554ad4e" providerId="ADAL" clId="{17D78392-7091-4238-8278-2F3BDFF78295}" dt="2024-06-24T13:34:35.649" v="2529" actId="208"/>
          <ac:picMkLst>
            <pc:docMk/>
            <pc:sldMk cId="929827221" sldId="754"/>
            <ac:picMk id="4" creationId="{38BD5FF0-8776-6836-9565-3478E8D1B990}"/>
          </ac:picMkLst>
        </pc:picChg>
        <pc:picChg chg="del">
          <ac:chgData name="Yoel Kortick" userId="167978f5-7f40-4909-85d5-d4149554ad4e" providerId="ADAL" clId="{17D78392-7091-4238-8278-2F3BDFF78295}" dt="2024-06-24T13:33:38.283" v="2476" actId="478"/>
          <ac:picMkLst>
            <pc:docMk/>
            <pc:sldMk cId="929827221" sldId="754"/>
            <ac:picMk id="6" creationId="{5DB94D77-B7FF-69EF-B3C6-AEF6438D69A9}"/>
          </ac:picMkLst>
        </pc:picChg>
        <pc:cxnChg chg="add mod">
          <ac:chgData name="Yoel Kortick" userId="167978f5-7f40-4909-85d5-d4149554ad4e" providerId="ADAL" clId="{17D78392-7091-4238-8278-2F3BDFF78295}" dt="2024-06-24T13:35:48.529" v="2602"/>
          <ac:cxnSpMkLst>
            <pc:docMk/>
            <pc:sldMk cId="929827221" sldId="754"/>
            <ac:cxnSpMk id="14" creationId="{0D96FCD9-B716-2ACC-09D7-19F526B3A03C}"/>
          </ac:cxnSpMkLst>
        </pc:cxnChg>
        <pc:cxnChg chg="add mod">
          <ac:chgData name="Yoel Kortick" userId="167978f5-7f40-4909-85d5-d4149554ad4e" providerId="ADAL" clId="{17D78392-7091-4238-8278-2F3BDFF78295}" dt="2024-06-24T13:40:33.472" v="2695" actId="571"/>
          <ac:cxnSpMkLst>
            <pc:docMk/>
            <pc:sldMk cId="929827221" sldId="754"/>
            <ac:cxnSpMk id="19" creationId="{2DC9D516-7AAD-8437-6127-A37453658F8B}"/>
          </ac:cxnSpMkLst>
        </pc:cxnChg>
      </pc:sldChg>
      <pc:sldChg chg="addSp delSp modSp add mod">
        <pc:chgData name="Yoel Kortick" userId="167978f5-7f40-4909-85d5-d4149554ad4e" providerId="ADAL" clId="{17D78392-7091-4238-8278-2F3BDFF78295}" dt="2024-06-27T04:16:21.462" v="13073"/>
        <pc:sldMkLst>
          <pc:docMk/>
          <pc:sldMk cId="3679156355" sldId="755"/>
        </pc:sldMkLst>
        <pc:spChg chg="add del">
          <ac:chgData name="Yoel Kortick" userId="167978f5-7f40-4909-85d5-d4149554ad4e" providerId="ADAL" clId="{17D78392-7091-4238-8278-2F3BDFF78295}" dt="2024-06-24T13:36:30.462" v="2607" actId="478"/>
          <ac:spMkLst>
            <pc:docMk/>
            <pc:sldMk cId="3679156355" sldId="755"/>
            <ac:spMk id="2" creationId="{890E62E5-A4D9-8DA2-48CA-F339EEDB1EEB}"/>
          </ac:spMkLst>
        </pc:spChg>
        <pc:spChg chg="add del">
          <ac:chgData name="Yoel Kortick" userId="167978f5-7f40-4909-85d5-d4149554ad4e" providerId="ADAL" clId="{17D78392-7091-4238-8278-2F3BDFF78295}" dt="2024-06-24T13:36:30.462" v="2607" actId="478"/>
          <ac:spMkLst>
            <pc:docMk/>
            <pc:sldMk cId="3679156355" sldId="755"/>
            <ac:spMk id="7" creationId="{F1D50CA3-5E0B-75F5-1A5E-E80D9B4A8828}"/>
          </ac:spMkLst>
        </pc:spChg>
        <pc:spChg chg="add del">
          <ac:chgData name="Yoel Kortick" userId="167978f5-7f40-4909-85d5-d4149554ad4e" providerId="ADAL" clId="{17D78392-7091-4238-8278-2F3BDFF78295}" dt="2024-06-24T13:36:30.462" v="2607" actId="478"/>
          <ac:spMkLst>
            <pc:docMk/>
            <pc:sldMk cId="3679156355" sldId="755"/>
            <ac:spMk id="8" creationId="{DE4453A6-41D9-925B-C7D0-40895B201250}"/>
          </ac:spMkLst>
        </pc:spChg>
        <pc:spChg chg="add del">
          <ac:chgData name="Yoel Kortick" userId="167978f5-7f40-4909-85d5-d4149554ad4e" providerId="ADAL" clId="{17D78392-7091-4238-8278-2F3BDFF78295}" dt="2024-06-24T13:36:26.822" v="2606" actId="478"/>
          <ac:spMkLst>
            <pc:docMk/>
            <pc:sldMk cId="3679156355" sldId="755"/>
            <ac:spMk id="9" creationId="{B29EA541-097E-4301-9409-B699FE0FFB8E}"/>
          </ac:spMkLst>
        </pc:spChg>
        <pc:spChg chg="mod">
          <ac:chgData name="Yoel Kortick" userId="167978f5-7f40-4909-85d5-d4149554ad4e" providerId="ADAL" clId="{17D78392-7091-4238-8278-2F3BDFF78295}" dt="2024-06-27T04:16:21.462" v="13073"/>
          <ac:spMkLst>
            <pc:docMk/>
            <pc:sldMk cId="3679156355" sldId="755"/>
            <ac:spMk id="11" creationId="{1ACE3884-5DD3-4F86-13C6-FF34F1D35C8C}"/>
          </ac:spMkLst>
        </pc:spChg>
        <pc:spChg chg="add del">
          <ac:chgData name="Yoel Kortick" userId="167978f5-7f40-4909-85d5-d4149554ad4e" providerId="ADAL" clId="{17D78392-7091-4238-8278-2F3BDFF78295}" dt="2024-06-24T13:36:30.462" v="2607" actId="478"/>
          <ac:spMkLst>
            <pc:docMk/>
            <pc:sldMk cId="3679156355" sldId="755"/>
            <ac:spMk id="12" creationId="{011D2343-72A9-DA80-FC9C-44E019DEBA20}"/>
          </ac:spMkLst>
        </pc:spChg>
        <pc:picChg chg="del">
          <ac:chgData name="Yoel Kortick" userId="167978f5-7f40-4909-85d5-d4149554ad4e" providerId="ADAL" clId="{17D78392-7091-4238-8278-2F3BDFF78295}" dt="2024-06-24T13:36:21.633" v="2604" actId="478"/>
          <ac:picMkLst>
            <pc:docMk/>
            <pc:sldMk cId="3679156355" sldId="755"/>
            <ac:picMk id="4" creationId="{38BD5FF0-8776-6836-9565-3478E8D1B990}"/>
          </ac:picMkLst>
        </pc:picChg>
        <pc:cxnChg chg="add del">
          <ac:chgData name="Yoel Kortick" userId="167978f5-7f40-4909-85d5-d4149554ad4e" providerId="ADAL" clId="{17D78392-7091-4238-8278-2F3BDFF78295}" dt="2024-06-24T13:36:30.462" v="2607" actId="478"/>
          <ac:cxnSpMkLst>
            <pc:docMk/>
            <pc:sldMk cId="3679156355" sldId="755"/>
            <ac:cxnSpMk id="14" creationId="{0D96FCD9-B716-2ACC-09D7-19F526B3A03C}"/>
          </ac:cxnSpMkLst>
        </pc:cxnChg>
      </pc:sldChg>
      <pc:sldChg chg="addSp delSp modSp add mod">
        <pc:chgData name="Yoel Kortick" userId="167978f5-7f40-4909-85d5-d4149554ad4e" providerId="ADAL" clId="{17D78392-7091-4238-8278-2F3BDFF78295}" dt="2024-06-27T04:16:21.462" v="13073"/>
        <pc:sldMkLst>
          <pc:docMk/>
          <pc:sldMk cId="4087801040" sldId="756"/>
        </pc:sldMkLst>
        <pc:spChg chg="add del mod">
          <ac:chgData name="Yoel Kortick" userId="167978f5-7f40-4909-85d5-d4149554ad4e" providerId="ADAL" clId="{17D78392-7091-4238-8278-2F3BDFF78295}" dt="2024-06-24T13:39:38.226" v="2619" actId="478"/>
          <ac:spMkLst>
            <pc:docMk/>
            <pc:sldMk cId="4087801040" sldId="756"/>
            <ac:spMk id="3" creationId="{E7A45A2B-7B1C-0150-31AF-A0C3BB397B27}"/>
          </ac:spMkLst>
        </pc:spChg>
        <pc:spChg chg="add mod">
          <ac:chgData name="Yoel Kortick" userId="167978f5-7f40-4909-85d5-d4149554ad4e" providerId="ADAL" clId="{17D78392-7091-4238-8278-2F3BDFF78295}" dt="2024-06-27T04:16:21.462" v="13073"/>
          <ac:spMkLst>
            <pc:docMk/>
            <pc:sldMk cId="4087801040" sldId="756"/>
            <ac:spMk id="6" creationId="{8CD0BA36-59AE-1333-92B4-336BA68A7512}"/>
          </ac:spMkLst>
        </pc:spChg>
        <pc:spChg chg="add mod">
          <ac:chgData name="Yoel Kortick" userId="167978f5-7f40-4909-85d5-d4149554ad4e" providerId="ADAL" clId="{17D78392-7091-4238-8278-2F3BDFF78295}" dt="2024-06-24T13:40:41.369" v="2697"/>
          <ac:spMkLst>
            <pc:docMk/>
            <pc:sldMk cId="4087801040" sldId="756"/>
            <ac:spMk id="7" creationId="{C950650C-590A-C7A8-14DD-346C136199B4}"/>
          </ac:spMkLst>
        </pc:spChg>
        <pc:spChg chg="add mod">
          <ac:chgData name="Yoel Kortick" userId="167978f5-7f40-4909-85d5-d4149554ad4e" providerId="ADAL" clId="{17D78392-7091-4238-8278-2F3BDFF78295}" dt="2024-06-24T13:41:11.555" v="2736" actId="14100"/>
          <ac:spMkLst>
            <pc:docMk/>
            <pc:sldMk cId="4087801040" sldId="756"/>
            <ac:spMk id="8" creationId="{891841EC-F173-EB3E-07BC-173090615914}"/>
          </ac:spMkLst>
        </pc:spChg>
        <pc:spChg chg="del">
          <ac:chgData name="Yoel Kortick" userId="167978f5-7f40-4909-85d5-d4149554ad4e" providerId="ADAL" clId="{17D78392-7091-4238-8278-2F3BDFF78295}" dt="2024-06-24T13:39:35.931" v="2618" actId="478"/>
          <ac:spMkLst>
            <pc:docMk/>
            <pc:sldMk cId="4087801040" sldId="756"/>
            <ac:spMk id="11" creationId="{1ACE3884-5DD3-4F86-13C6-FF34F1D35C8C}"/>
          </ac:spMkLst>
        </pc:spChg>
        <pc:spChg chg="add mod">
          <ac:chgData name="Yoel Kortick" userId="167978f5-7f40-4909-85d5-d4149554ad4e" providerId="ADAL" clId="{17D78392-7091-4238-8278-2F3BDFF78295}" dt="2024-06-24T13:41:19.975" v="2738" actId="14100"/>
          <ac:spMkLst>
            <pc:docMk/>
            <pc:sldMk cId="4087801040" sldId="756"/>
            <ac:spMk id="12" creationId="{70CC864E-2EEF-C049-4037-8A47187661B5}"/>
          </ac:spMkLst>
        </pc:spChg>
        <pc:spChg chg="add mod">
          <ac:chgData name="Yoel Kortick" userId="167978f5-7f40-4909-85d5-d4149554ad4e" providerId="ADAL" clId="{17D78392-7091-4238-8278-2F3BDFF78295}" dt="2024-06-24T13:41:01.496" v="2733" actId="1035"/>
          <ac:spMkLst>
            <pc:docMk/>
            <pc:sldMk cId="4087801040" sldId="756"/>
            <ac:spMk id="13" creationId="{C1ECE16F-33F7-6552-82EC-99ED47EF1DAD}"/>
          </ac:spMkLst>
        </pc:spChg>
        <pc:spChg chg="add mod">
          <ac:chgData name="Yoel Kortick" userId="167978f5-7f40-4909-85d5-d4149554ad4e" providerId="ADAL" clId="{17D78392-7091-4238-8278-2F3BDFF78295}" dt="2024-06-24T13:41:01.496" v="2733" actId="1035"/>
          <ac:spMkLst>
            <pc:docMk/>
            <pc:sldMk cId="4087801040" sldId="756"/>
            <ac:spMk id="14" creationId="{BCE10AFE-97F7-3670-3FAC-34003942A901}"/>
          </ac:spMkLst>
        </pc:spChg>
        <pc:picChg chg="add mod">
          <ac:chgData name="Yoel Kortick" userId="167978f5-7f40-4909-85d5-d4149554ad4e" providerId="ADAL" clId="{17D78392-7091-4238-8278-2F3BDFF78295}" dt="2024-06-24T13:40:16.726" v="2693" actId="208"/>
          <ac:picMkLst>
            <pc:docMk/>
            <pc:sldMk cId="4087801040" sldId="756"/>
            <ac:picMk id="5" creationId="{1788820C-4C80-DF79-CC33-8D27C66E9484}"/>
          </ac:picMkLst>
        </pc:picChg>
        <pc:cxnChg chg="add mod">
          <ac:chgData name="Yoel Kortick" userId="167978f5-7f40-4909-85d5-d4149554ad4e" providerId="ADAL" clId="{17D78392-7091-4238-8278-2F3BDFF78295}" dt="2024-06-24T13:41:15.447" v="2737" actId="14100"/>
          <ac:cxnSpMkLst>
            <pc:docMk/>
            <pc:sldMk cId="4087801040" sldId="756"/>
            <ac:cxnSpMk id="15" creationId="{F765BFB8-8836-56B3-BB82-A01DA0422C51}"/>
          </ac:cxnSpMkLst>
        </pc:cxnChg>
      </pc:sldChg>
      <pc:sldChg chg="delSp modSp add mod">
        <pc:chgData name="Yoel Kortick" userId="167978f5-7f40-4909-85d5-d4149554ad4e" providerId="ADAL" clId="{17D78392-7091-4238-8278-2F3BDFF78295}" dt="2024-06-27T04:16:21.462" v="13073"/>
        <pc:sldMkLst>
          <pc:docMk/>
          <pc:sldMk cId="805533115" sldId="757"/>
        </pc:sldMkLst>
        <pc:spChg chg="mod">
          <ac:chgData name="Yoel Kortick" userId="167978f5-7f40-4909-85d5-d4149554ad4e" providerId="ADAL" clId="{17D78392-7091-4238-8278-2F3BDFF78295}" dt="2024-06-27T04:16:21.462" v="13073"/>
          <ac:spMkLst>
            <pc:docMk/>
            <pc:sldMk cId="805533115" sldId="757"/>
            <ac:spMk id="6" creationId="{8CD0BA36-59AE-1333-92B4-336BA68A7512}"/>
          </ac:spMkLst>
        </pc:spChg>
        <pc:spChg chg="del">
          <ac:chgData name="Yoel Kortick" userId="167978f5-7f40-4909-85d5-d4149554ad4e" providerId="ADAL" clId="{17D78392-7091-4238-8278-2F3BDFF78295}" dt="2024-06-24T13:41:53.993" v="2745" actId="478"/>
          <ac:spMkLst>
            <pc:docMk/>
            <pc:sldMk cId="805533115" sldId="757"/>
            <ac:spMk id="8" creationId="{891841EC-F173-EB3E-07BC-173090615914}"/>
          </ac:spMkLst>
        </pc:spChg>
        <pc:spChg chg="del">
          <ac:chgData name="Yoel Kortick" userId="167978f5-7f40-4909-85d5-d4149554ad4e" providerId="ADAL" clId="{17D78392-7091-4238-8278-2F3BDFF78295}" dt="2024-06-24T13:41:51.269" v="2743" actId="478"/>
          <ac:spMkLst>
            <pc:docMk/>
            <pc:sldMk cId="805533115" sldId="757"/>
            <ac:spMk id="12" creationId="{70CC864E-2EEF-C049-4037-8A47187661B5}"/>
          </ac:spMkLst>
        </pc:spChg>
        <pc:spChg chg="del">
          <ac:chgData name="Yoel Kortick" userId="167978f5-7f40-4909-85d5-d4149554ad4e" providerId="ADAL" clId="{17D78392-7091-4238-8278-2F3BDFF78295}" dt="2024-06-24T13:41:52.784" v="2744" actId="478"/>
          <ac:spMkLst>
            <pc:docMk/>
            <pc:sldMk cId="805533115" sldId="757"/>
            <ac:spMk id="13" creationId="{C1ECE16F-33F7-6552-82EC-99ED47EF1DAD}"/>
          </ac:spMkLst>
        </pc:spChg>
        <pc:spChg chg="del">
          <ac:chgData name="Yoel Kortick" userId="167978f5-7f40-4909-85d5-d4149554ad4e" providerId="ADAL" clId="{17D78392-7091-4238-8278-2F3BDFF78295}" dt="2024-06-24T13:41:34.238" v="2741" actId="478"/>
          <ac:spMkLst>
            <pc:docMk/>
            <pc:sldMk cId="805533115" sldId="757"/>
            <ac:spMk id="14" creationId="{BCE10AFE-97F7-3670-3FAC-34003942A901}"/>
          </ac:spMkLst>
        </pc:spChg>
        <pc:picChg chg="del">
          <ac:chgData name="Yoel Kortick" userId="167978f5-7f40-4909-85d5-d4149554ad4e" providerId="ADAL" clId="{17D78392-7091-4238-8278-2F3BDFF78295}" dt="2024-06-24T13:41:32.017" v="2740" actId="478"/>
          <ac:picMkLst>
            <pc:docMk/>
            <pc:sldMk cId="805533115" sldId="757"/>
            <ac:picMk id="5" creationId="{1788820C-4C80-DF79-CC33-8D27C66E9484}"/>
          </ac:picMkLst>
        </pc:picChg>
        <pc:cxnChg chg="del">
          <ac:chgData name="Yoel Kortick" userId="167978f5-7f40-4909-85d5-d4149554ad4e" providerId="ADAL" clId="{17D78392-7091-4238-8278-2F3BDFF78295}" dt="2024-06-24T13:41:55.133" v="2746" actId="478"/>
          <ac:cxnSpMkLst>
            <pc:docMk/>
            <pc:sldMk cId="805533115" sldId="757"/>
            <ac:cxnSpMk id="15" creationId="{F765BFB8-8836-56B3-BB82-A01DA0422C51}"/>
          </ac:cxnSpMkLst>
        </pc:cxnChg>
      </pc:sldChg>
      <pc:sldChg chg="addSp delSp modSp add mod">
        <pc:chgData name="Yoel Kortick" userId="167978f5-7f40-4909-85d5-d4149554ad4e" providerId="ADAL" clId="{17D78392-7091-4238-8278-2F3BDFF78295}" dt="2024-06-24T13:43:46.071" v="2777" actId="208"/>
        <pc:sldMkLst>
          <pc:docMk/>
          <pc:sldMk cId="1584238136" sldId="758"/>
        </pc:sldMkLst>
        <pc:spChg chg="add del mod">
          <ac:chgData name="Yoel Kortick" userId="167978f5-7f40-4909-85d5-d4149554ad4e" providerId="ADAL" clId="{17D78392-7091-4238-8278-2F3BDFF78295}" dt="2024-06-24T13:43:23.417" v="2750" actId="478"/>
          <ac:spMkLst>
            <pc:docMk/>
            <pc:sldMk cId="1584238136" sldId="758"/>
            <ac:spMk id="3" creationId="{CFB036FD-376E-D600-4853-B0EFF26B6B30}"/>
          </ac:spMkLst>
        </pc:spChg>
        <pc:spChg chg="del">
          <ac:chgData name="Yoel Kortick" userId="167978f5-7f40-4909-85d5-d4149554ad4e" providerId="ADAL" clId="{17D78392-7091-4238-8278-2F3BDFF78295}" dt="2024-06-24T13:43:21.936" v="2749" actId="478"/>
          <ac:spMkLst>
            <pc:docMk/>
            <pc:sldMk cId="1584238136" sldId="758"/>
            <ac:spMk id="6" creationId="{8CD0BA36-59AE-1333-92B4-336BA68A7512}"/>
          </ac:spMkLst>
        </pc:spChg>
        <pc:picChg chg="add mod">
          <ac:chgData name="Yoel Kortick" userId="167978f5-7f40-4909-85d5-d4149554ad4e" providerId="ADAL" clId="{17D78392-7091-4238-8278-2F3BDFF78295}" dt="2024-06-24T13:43:46.071" v="2777" actId="208"/>
          <ac:picMkLst>
            <pc:docMk/>
            <pc:sldMk cId="1584238136" sldId="758"/>
            <ac:picMk id="5" creationId="{137AAAB1-FA87-8946-6D78-4B444827017D}"/>
          </ac:picMkLst>
        </pc:picChg>
      </pc:sldChg>
      <pc:sldChg chg="modSp add mod setBg">
        <pc:chgData name="Yoel Kortick" userId="167978f5-7f40-4909-85d5-d4149554ad4e" providerId="ADAL" clId="{17D78392-7091-4238-8278-2F3BDFF78295}" dt="2024-06-24T13:45:32.871" v="2807" actId="20577"/>
        <pc:sldMkLst>
          <pc:docMk/>
          <pc:sldMk cId="205476733" sldId="759"/>
        </pc:sldMkLst>
        <pc:spChg chg="mod">
          <ac:chgData name="Yoel Kortick" userId="167978f5-7f40-4909-85d5-d4149554ad4e" providerId="ADAL" clId="{17D78392-7091-4238-8278-2F3BDFF78295}" dt="2024-06-24T13:45:32.871" v="2807" actId="20577"/>
          <ac:spMkLst>
            <pc:docMk/>
            <pc:sldMk cId="205476733" sldId="759"/>
            <ac:spMk id="13" creationId="{F4F9CE6C-EB7E-DBFE-C77E-B97A93A03817}"/>
          </ac:spMkLst>
        </pc:spChg>
      </pc:sldChg>
      <pc:sldChg chg="addSp delSp modSp add mod setBg">
        <pc:chgData name="Yoel Kortick" userId="167978f5-7f40-4909-85d5-d4149554ad4e" providerId="ADAL" clId="{17D78392-7091-4238-8278-2F3BDFF78295}" dt="2024-06-27T04:16:21.462" v="13073"/>
        <pc:sldMkLst>
          <pc:docMk/>
          <pc:sldMk cId="276697116" sldId="760"/>
        </pc:sldMkLst>
        <pc:spChg chg="add del mod">
          <ac:chgData name="Yoel Kortick" userId="167978f5-7f40-4909-85d5-d4149554ad4e" providerId="ADAL" clId="{17D78392-7091-4238-8278-2F3BDFF78295}" dt="2024-06-26T05:38:48.053" v="2922" actId="478"/>
          <ac:spMkLst>
            <pc:docMk/>
            <pc:sldMk cId="276697116" sldId="760"/>
            <ac:spMk id="7" creationId="{C4A7091A-B165-592B-F929-AEC5558C2584}"/>
          </ac:spMkLst>
        </pc:spChg>
        <pc:spChg chg="add del mod">
          <ac:chgData name="Yoel Kortick" userId="167978f5-7f40-4909-85d5-d4149554ad4e" providerId="ADAL" clId="{17D78392-7091-4238-8278-2F3BDFF78295}" dt="2024-06-26T05:38:51.502" v="2926" actId="478"/>
          <ac:spMkLst>
            <pc:docMk/>
            <pc:sldMk cId="276697116" sldId="760"/>
            <ac:spMk id="8" creationId="{18BF7B46-3A0C-B2D4-B48E-EF19525752D0}"/>
          </ac:spMkLst>
        </pc:spChg>
        <pc:spChg chg="mod">
          <ac:chgData name="Yoel Kortick" userId="167978f5-7f40-4909-85d5-d4149554ad4e" providerId="ADAL" clId="{17D78392-7091-4238-8278-2F3BDFF78295}" dt="2024-06-24T13:45:40.720" v="2821" actId="20577"/>
          <ac:spMkLst>
            <pc:docMk/>
            <pc:sldMk cId="276697116" sldId="760"/>
            <ac:spMk id="10" creationId="{4C5297D4-1A90-BA7E-1EA2-3486955EA032}"/>
          </ac:spMkLst>
        </pc:spChg>
        <pc:spChg chg="mod">
          <ac:chgData name="Yoel Kortick" userId="167978f5-7f40-4909-85d5-d4149554ad4e" providerId="ADAL" clId="{17D78392-7091-4238-8278-2F3BDFF78295}" dt="2024-06-27T04:16:21.462" v="13073"/>
          <ac:spMkLst>
            <pc:docMk/>
            <pc:sldMk cId="276697116" sldId="760"/>
            <ac:spMk id="11" creationId="{1ACE3884-5DD3-4F86-13C6-FF34F1D35C8C}"/>
          </ac:spMkLst>
        </pc:spChg>
        <pc:spChg chg="add del mod">
          <ac:chgData name="Yoel Kortick" userId="167978f5-7f40-4909-85d5-d4149554ad4e" providerId="ADAL" clId="{17D78392-7091-4238-8278-2F3BDFF78295}" dt="2024-06-26T05:38:50.790" v="2925" actId="478"/>
          <ac:spMkLst>
            <pc:docMk/>
            <pc:sldMk cId="276697116" sldId="760"/>
            <ac:spMk id="12" creationId="{E47BB659-3FED-92F1-3F6B-09126C756FEC}"/>
          </ac:spMkLst>
        </pc:spChg>
        <pc:picChg chg="add del mod">
          <ac:chgData name="Yoel Kortick" userId="167978f5-7f40-4909-85d5-d4149554ad4e" providerId="ADAL" clId="{17D78392-7091-4238-8278-2F3BDFF78295}" dt="2024-06-26T05:38:48.053" v="2922" actId="478"/>
          <ac:picMkLst>
            <pc:docMk/>
            <pc:sldMk cId="276697116" sldId="760"/>
            <ac:picMk id="3" creationId="{044D97D0-6C29-FAD1-7D53-CFF6DD7914A1}"/>
          </ac:picMkLst>
        </pc:picChg>
        <pc:picChg chg="add del mod">
          <ac:chgData name="Yoel Kortick" userId="167978f5-7f40-4909-85d5-d4149554ad4e" providerId="ADAL" clId="{17D78392-7091-4238-8278-2F3BDFF78295}" dt="2024-06-26T05:38:48.654" v="2923" actId="478"/>
          <ac:picMkLst>
            <pc:docMk/>
            <pc:sldMk cId="276697116" sldId="760"/>
            <ac:picMk id="4" creationId="{1F3CE634-B64E-7E07-424E-C1601841F554}"/>
          </ac:picMkLst>
        </pc:picChg>
        <pc:picChg chg="del">
          <ac:chgData name="Yoel Kortick" userId="167978f5-7f40-4909-85d5-d4149554ad4e" providerId="ADAL" clId="{17D78392-7091-4238-8278-2F3BDFF78295}" dt="2024-06-24T13:46:31.522" v="2827" actId="478"/>
          <ac:picMkLst>
            <pc:docMk/>
            <pc:sldMk cId="276697116" sldId="760"/>
            <ac:picMk id="4" creationId="{D8127B7E-E387-F84D-5873-963B236C4BB5}"/>
          </ac:picMkLst>
        </pc:picChg>
        <pc:picChg chg="add del mod">
          <ac:chgData name="Yoel Kortick" userId="167978f5-7f40-4909-85d5-d4149554ad4e" providerId="ADAL" clId="{17D78392-7091-4238-8278-2F3BDFF78295}" dt="2024-06-26T05:38:49.684" v="2924" actId="478"/>
          <ac:picMkLst>
            <pc:docMk/>
            <pc:sldMk cId="276697116" sldId="760"/>
            <ac:picMk id="6" creationId="{C717AF39-4F96-CE55-EC23-201F5520ED8C}"/>
          </ac:picMkLst>
        </pc:picChg>
      </pc:sldChg>
      <pc:sldChg chg="addSp delSp modSp add mod">
        <pc:chgData name="Yoel Kortick" userId="167978f5-7f40-4909-85d5-d4149554ad4e" providerId="ADAL" clId="{17D78392-7091-4238-8278-2F3BDFF78295}" dt="2024-06-27T04:16:21.462" v="13073"/>
        <pc:sldMkLst>
          <pc:docMk/>
          <pc:sldMk cId="674158445" sldId="761"/>
        </pc:sldMkLst>
        <pc:spChg chg="add del mod">
          <ac:chgData name="Yoel Kortick" userId="167978f5-7f40-4909-85d5-d4149554ad4e" providerId="ADAL" clId="{17D78392-7091-4238-8278-2F3BDFF78295}" dt="2024-06-26T05:39:04.893" v="2928" actId="478"/>
          <ac:spMkLst>
            <pc:docMk/>
            <pc:sldMk cId="674158445" sldId="761"/>
            <ac:spMk id="5" creationId="{5643D230-6357-DC14-D7AA-F0867E71ADF4}"/>
          </ac:spMkLst>
        </pc:spChg>
        <pc:spChg chg="mod">
          <ac:chgData name="Yoel Kortick" userId="167978f5-7f40-4909-85d5-d4149554ad4e" providerId="ADAL" clId="{17D78392-7091-4238-8278-2F3BDFF78295}" dt="2024-06-26T05:41:06.854" v="2962" actId="1076"/>
          <ac:spMkLst>
            <pc:docMk/>
            <pc:sldMk cId="674158445" sldId="761"/>
            <ac:spMk id="7" creationId="{C4A7091A-B165-592B-F929-AEC5558C2584}"/>
          </ac:spMkLst>
        </pc:spChg>
        <pc:spChg chg="mod">
          <ac:chgData name="Yoel Kortick" userId="167978f5-7f40-4909-85d5-d4149554ad4e" providerId="ADAL" clId="{17D78392-7091-4238-8278-2F3BDFF78295}" dt="2024-06-26T05:40:05.134" v="2950" actId="1076"/>
          <ac:spMkLst>
            <pc:docMk/>
            <pc:sldMk cId="674158445" sldId="761"/>
            <ac:spMk id="8" creationId="{18BF7B46-3A0C-B2D4-B48E-EF19525752D0}"/>
          </ac:spMkLst>
        </pc:spChg>
        <pc:spChg chg="del">
          <ac:chgData name="Yoel Kortick" userId="167978f5-7f40-4909-85d5-d4149554ad4e" providerId="ADAL" clId="{17D78392-7091-4238-8278-2F3BDFF78295}" dt="2024-06-26T05:39:02.708" v="2927" actId="478"/>
          <ac:spMkLst>
            <pc:docMk/>
            <pc:sldMk cId="674158445" sldId="761"/>
            <ac:spMk id="11" creationId="{1ACE3884-5DD3-4F86-13C6-FF34F1D35C8C}"/>
          </ac:spMkLst>
        </pc:spChg>
        <pc:spChg chg="mod">
          <ac:chgData name="Yoel Kortick" userId="167978f5-7f40-4909-85d5-d4149554ad4e" providerId="ADAL" clId="{17D78392-7091-4238-8278-2F3BDFF78295}" dt="2024-06-26T05:40:05.134" v="2950" actId="1076"/>
          <ac:spMkLst>
            <pc:docMk/>
            <pc:sldMk cId="674158445" sldId="761"/>
            <ac:spMk id="12" creationId="{E47BB659-3FED-92F1-3F6B-09126C756FEC}"/>
          </ac:spMkLst>
        </pc:spChg>
        <pc:spChg chg="add mod">
          <ac:chgData name="Yoel Kortick" userId="167978f5-7f40-4909-85d5-d4149554ad4e" providerId="ADAL" clId="{17D78392-7091-4238-8278-2F3BDFF78295}" dt="2024-06-27T04:16:21.462" v="13073"/>
          <ac:spMkLst>
            <pc:docMk/>
            <pc:sldMk cId="674158445" sldId="761"/>
            <ac:spMk id="13" creationId="{6B1B7DBE-F22C-8E5D-5B4E-AB0547356A57}"/>
          </ac:spMkLst>
        </pc:spChg>
        <pc:spChg chg="add mod">
          <ac:chgData name="Yoel Kortick" userId="167978f5-7f40-4909-85d5-d4149554ad4e" providerId="ADAL" clId="{17D78392-7091-4238-8278-2F3BDFF78295}" dt="2024-06-27T04:16:21.462" v="13073"/>
          <ac:spMkLst>
            <pc:docMk/>
            <pc:sldMk cId="674158445" sldId="761"/>
            <ac:spMk id="14" creationId="{14502EA9-E311-AC5F-4B89-3F4F277E751D}"/>
          </ac:spMkLst>
        </pc:spChg>
        <pc:spChg chg="add mod">
          <ac:chgData name="Yoel Kortick" userId="167978f5-7f40-4909-85d5-d4149554ad4e" providerId="ADAL" clId="{17D78392-7091-4238-8278-2F3BDFF78295}" dt="2024-06-27T04:16:21.462" v="13073"/>
          <ac:spMkLst>
            <pc:docMk/>
            <pc:sldMk cId="674158445" sldId="761"/>
            <ac:spMk id="15" creationId="{4A6B1F3C-699E-03D6-4FEA-7189C4C11B7F}"/>
          </ac:spMkLst>
        </pc:spChg>
        <pc:spChg chg="add mod">
          <ac:chgData name="Yoel Kortick" userId="167978f5-7f40-4909-85d5-d4149554ad4e" providerId="ADAL" clId="{17D78392-7091-4238-8278-2F3BDFF78295}" dt="2024-06-26T05:41:36.286" v="2988" actId="14100"/>
          <ac:spMkLst>
            <pc:docMk/>
            <pc:sldMk cId="674158445" sldId="761"/>
            <ac:spMk id="16" creationId="{D7B91B94-533C-3D8B-359B-8388AF873EDE}"/>
          </ac:spMkLst>
        </pc:spChg>
        <pc:picChg chg="mod">
          <ac:chgData name="Yoel Kortick" userId="167978f5-7f40-4909-85d5-d4149554ad4e" providerId="ADAL" clId="{17D78392-7091-4238-8278-2F3BDFF78295}" dt="2024-06-26T05:41:06.854" v="2962" actId="1076"/>
          <ac:picMkLst>
            <pc:docMk/>
            <pc:sldMk cId="674158445" sldId="761"/>
            <ac:picMk id="3" creationId="{044D97D0-6C29-FAD1-7D53-CFF6DD7914A1}"/>
          </ac:picMkLst>
        </pc:picChg>
        <pc:picChg chg="mod">
          <ac:chgData name="Yoel Kortick" userId="167978f5-7f40-4909-85d5-d4149554ad4e" providerId="ADAL" clId="{17D78392-7091-4238-8278-2F3BDFF78295}" dt="2024-06-26T05:41:22.076" v="2969" actId="208"/>
          <ac:picMkLst>
            <pc:docMk/>
            <pc:sldMk cId="674158445" sldId="761"/>
            <ac:picMk id="4" creationId="{1F3CE634-B64E-7E07-424E-C1601841F554}"/>
          </ac:picMkLst>
        </pc:picChg>
        <pc:picChg chg="mod">
          <ac:chgData name="Yoel Kortick" userId="167978f5-7f40-4909-85d5-d4149554ad4e" providerId="ADAL" clId="{17D78392-7091-4238-8278-2F3BDFF78295}" dt="2024-06-27T02:12:41.743" v="12984" actId="208"/>
          <ac:picMkLst>
            <pc:docMk/>
            <pc:sldMk cId="674158445" sldId="761"/>
            <ac:picMk id="6" creationId="{C717AF39-4F96-CE55-EC23-201F5520ED8C}"/>
          </ac:picMkLst>
        </pc:picChg>
      </pc:sldChg>
      <pc:sldChg chg="addSp modSp add mod ord">
        <pc:chgData name="Yoel Kortick" userId="167978f5-7f40-4909-85d5-d4149554ad4e" providerId="ADAL" clId="{17D78392-7091-4238-8278-2F3BDFF78295}" dt="2024-06-27T04:16:21.462" v="13073"/>
        <pc:sldMkLst>
          <pc:docMk/>
          <pc:sldMk cId="23362046" sldId="762"/>
        </pc:sldMkLst>
        <pc:spChg chg="add mod">
          <ac:chgData name="Yoel Kortick" userId="167978f5-7f40-4909-85d5-d4149554ad4e" providerId="ADAL" clId="{17D78392-7091-4238-8278-2F3BDFF78295}" dt="2024-06-26T05:53:49.751" v="3513" actId="14100"/>
          <ac:spMkLst>
            <pc:docMk/>
            <pc:sldMk cId="23362046" sldId="762"/>
            <ac:spMk id="4" creationId="{7607213B-A963-BD4C-C936-731C92C95FE4}"/>
          </ac:spMkLst>
        </pc:spChg>
        <pc:spChg chg="mod">
          <ac:chgData name="Yoel Kortick" userId="167978f5-7f40-4909-85d5-d4149554ad4e" providerId="ADAL" clId="{17D78392-7091-4238-8278-2F3BDFF78295}" dt="2024-06-27T04:16:21.462" v="13073"/>
          <ac:spMkLst>
            <pc:docMk/>
            <pc:sldMk cId="23362046" sldId="762"/>
            <ac:spMk id="11" creationId="{1ACE3884-5DD3-4F86-13C6-FF34F1D35C8C}"/>
          </ac:spMkLst>
        </pc:spChg>
        <pc:picChg chg="add mod">
          <ac:chgData name="Yoel Kortick" userId="167978f5-7f40-4909-85d5-d4149554ad4e" providerId="ADAL" clId="{17D78392-7091-4238-8278-2F3BDFF78295}" dt="2024-06-26T05:53:44.786" v="3511" actId="14100"/>
          <ac:picMkLst>
            <pc:docMk/>
            <pc:sldMk cId="23362046" sldId="762"/>
            <ac:picMk id="3" creationId="{F3F72FC9-BCDB-F0B7-0D88-60F1DCFD6369}"/>
          </ac:picMkLst>
        </pc:picChg>
      </pc:sldChg>
      <pc:sldChg chg="addSp delSp modSp add mod">
        <pc:chgData name="Yoel Kortick" userId="167978f5-7f40-4909-85d5-d4149554ad4e" providerId="ADAL" clId="{17D78392-7091-4238-8278-2F3BDFF78295}" dt="2024-06-26T05:49:27.845" v="3171" actId="14100"/>
        <pc:sldMkLst>
          <pc:docMk/>
          <pc:sldMk cId="161312639" sldId="763"/>
        </pc:sldMkLst>
        <pc:spChg chg="mod">
          <ac:chgData name="Yoel Kortick" userId="167978f5-7f40-4909-85d5-d4149554ad4e" providerId="ADAL" clId="{17D78392-7091-4238-8278-2F3BDFF78295}" dt="2024-06-26T05:48:37.678" v="3166" actId="14100"/>
          <ac:spMkLst>
            <pc:docMk/>
            <pc:sldMk cId="161312639" sldId="763"/>
            <ac:spMk id="4" creationId="{7607213B-A963-BD4C-C936-731C92C95FE4}"/>
          </ac:spMkLst>
        </pc:spChg>
        <pc:spChg chg="add mod">
          <ac:chgData name="Yoel Kortick" userId="167978f5-7f40-4909-85d5-d4149554ad4e" providerId="ADAL" clId="{17D78392-7091-4238-8278-2F3BDFF78295}" dt="2024-06-26T05:49:27.845" v="3171" actId="14100"/>
          <ac:spMkLst>
            <pc:docMk/>
            <pc:sldMk cId="161312639" sldId="763"/>
            <ac:spMk id="8" creationId="{20E821D7-6042-FAD8-41ED-4EABB47CCB4D}"/>
          </ac:spMkLst>
        </pc:spChg>
        <pc:spChg chg="mod">
          <ac:chgData name="Yoel Kortick" userId="167978f5-7f40-4909-85d5-d4149554ad4e" providerId="ADAL" clId="{17D78392-7091-4238-8278-2F3BDFF78295}" dt="2024-06-26T05:48:41.886" v="3168" actId="313"/>
          <ac:spMkLst>
            <pc:docMk/>
            <pc:sldMk cId="161312639" sldId="763"/>
            <ac:spMk id="11" creationId="{1ACE3884-5DD3-4F86-13C6-FF34F1D35C8C}"/>
          </ac:spMkLst>
        </pc:spChg>
        <pc:picChg chg="del">
          <ac:chgData name="Yoel Kortick" userId="167978f5-7f40-4909-85d5-d4149554ad4e" providerId="ADAL" clId="{17D78392-7091-4238-8278-2F3BDFF78295}" dt="2024-06-26T05:48:28.887" v="3162" actId="478"/>
          <ac:picMkLst>
            <pc:docMk/>
            <pc:sldMk cId="161312639" sldId="763"/>
            <ac:picMk id="3" creationId="{F3F72FC9-BCDB-F0B7-0D88-60F1DCFD6369}"/>
          </ac:picMkLst>
        </pc:picChg>
        <pc:picChg chg="add del">
          <ac:chgData name="Yoel Kortick" userId="167978f5-7f40-4909-85d5-d4149554ad4e" providerId="ADAL" clId="{17D78392-7091-4238-8278-2F3BDFF78295}" dt="2024-06-26T05:48:14.242" v="3161" actId="22"/>
          <ac:picMkLst>
            <pc:docMk/>
            <pc:sldMk cId="161312639" sldId="763"/>
            <ac:picMk id="5" creationId="{0D2F626B-4612-AA1D-DFDC-EEEB30F8D6D3}"/>
          </ac:picMkLst>
        </pc:picChg>
        <pc:picChg chg="add mod ord">
          <ac:chgData name="Yoel Kortick" userId="167978f5-7f40-4909-85d5-d4149554ad4e" providerId="ADAL" clId="{17D78392-7091-4238-8278-2F3BDFF78295}" dt="2024-06-26T05:49:22.226" v="3169" actId="167"/>
          <ac:picMkLst>
            <pc:docMk/>
            <pc:sldMk cId="161312639" sldId="763"/>
            <ac:picMk id="7" creationId="{C8EE2050-99B9-0868-37A6-4CF1AB933704}"/>
          </ac:picMkLst>
        </pc:picChg>
      </pc:sldChg>
      <pc:sldChg chg="addSp delSp modSp add mod">
        <pc:chgData name="Yoel Kortick" userId="167978f5-7f40-4909-85d5-d4149554ad4e" providerId="ADAL" clId="{17D78392-7091-4238-8278-2F3BDFF78295}" dt="2024-06-27T04:16:21.462" v="13073"/>
        <pc:sldMkLst>
          <pc:docMk/>
          <pc:sldMk cId="3612287615" sldId="764"/>
        </pc:sldMkLst>
        <pc:spChg chg="add del mod">
          <ac:chgData name="Yoel Kortick" userId="167978f5-7f40-4909-85d5-d4149554ad4e" providerId="ADAL" clId="{17D78392-7091-4238-8278-2F3BDFF78295}" dt="2024-06-26T05:50:15.054" v="3175" actId="478"/>
          <ac:spMkLst>
            <pc:docMk/>
            <pc:sldMk cId="3612287615" sldId="764"/>
            <ac:spMk id="3" creationId="{414B3009-3F54-D704-234B-2159774C0F76}"/>
          </ac:spMkLst>
        </pc:spChg>
        <pc:spChg chg="del">
          <ac:chgData name="Yoel Kortick" userId="167978f5-7f40-4909-85d5-d4149554ad4e" providerId="ADAL" clId="{17D78392-7091-4238-8278-2F3BDFF78295}" dt="2024-06-26T05:50:10.902" v="3173" actId="478"/>
          <ac:spMkLst>
            <pc:docMk/>
            <pc:sldMk cId="3612287615" sldId="764"/>
            <ac:spMk id="4" creationId="{7607213B-A963-BD4C-C936-731C92C95FE4}"/>
          </ac:spMkLst>
        </pc:spChg>
        <pc:spChg chg="add mod">
          <ac:chgData name="Yoel Kortick" userId="167978f5-7f40-4909-85d5-d4149554ad4e" providerId="ADAL" clId="{17D78392-7091-4238-8278-2F3BDFF78295}" dt="2024-06-27T04:16:21.462" v="13073"/>
          <ac:spMkLst>
            <pc:docMk/>
            <pc:sldMk cId="3612287615" sldId="764"/>
            <ac:spMk id="5" creationId="{E0340EFF-0AFA-B313-EA29-0FB14AAEACAA}"/>
          </ac:spMkLst>
        </pc:spChg>
        <pc:spChg chg="del">
          <ac:chgData name="Yoel Kortick" userId="167978f5-7f40-4909-85d5-d4149554ad4e" providerId="ADAL" clId="{17D78392-7091-4238-8278-2F3BDFF78295}" dt="2024-06-26T05:50:10.902" v="3173" actId="478"/>
          <ac:spMkLst>
            <pc:docMk/>
            <pc:sldMk cId="3612287615" sldId="764"/>
            <ac:spMk id="8" creationId="{20E821D7-6042-FAD8-41ED-4EABB47CCB4D}"/>
          </ac:spMkLst>
        </pc:spChg>
        <pc:spChg chg="del">
          <ac:chgData name="Yoel Kortick" userId="167978f5-7f40-4909-85d5-d4149554ad4e" providerId="ADAL" clId="{17D78392-7091-4238-8278-2F3BDFF78295}" dt="2024-06-26T05:50:13.232" v="3174" actId="478"/>
          <ac:spMkLst>
            <pc:docMk/>
            <pc:sldMk cId="3612287615" sldId="764"/>
            <ac:spMk id="11" creationId="{1ACE3884-5DD3-4F86-13C6-FF34F1D35C8C}"/>
          </ac:spMkLst>
        </pc:spChg>
        <pc:spChg chg="add mod">
          <ac:chgData name="Yoel Kortick" userId="167978f5-7f40-4909-85d5-d4149554ad4e" providerId="ADAL" clId="{17D78392-7091-4238-8278-2F3BDFF78295}" dt="2024-06-26T05:50:16.075" v="3176"/>
          <ac:spMkLst>
            <pc:docMk/>
            <pc:sldMk cId="3612287615" sldId="764"/>
            <ac:spMk id="12" creationId="{DEF292A7-E6D0-5F18-2607-5EB952E15B9A}"/>
          </ac:spMkLst>
        </pc:spChg>
        <pc:picChg chg="add mod">
          <ac:chgData name="Yoel Kortick" userId="167978f5-7f40-4909-85d5-d4149554ad4e" providerId="ADAL" clId="{17D78392-7091-4238-8278-2F3BDFF78295}" dt="2024-06-26T05:50:16.075" v="3176"/>
          <ac:picMkLst>
            <pc:docMk/>
            <pc:sldMk cId="3612287615" sldId="764"/>
            <ac:picMk id="6" creationId="{A81957E2-9C01-C231-181E-4BC653D7BA09}"/>
          </ac:picMkLst>
        </pc:picChg>
        <pc:picChg chg="del">
          <ac:chgData name="Yoel Kortick" userId="167978f5-7f40-4909-85d5-d4149554ad4e" providerId="ADAL" clId="{17D78392-7091-4238-8278-2F3BDFF78295}" dt="2024-06-26T05:50:10.902" v="3173" actId="478"/>
          <ac:picMkLst>
            <pc:docMk/>
            <pc:sldMk cId="3612287615" sldId="764"/>
            <ac:picMk id="7" creationId="{C8EE2050-99B9-0868-37A6-4CF1AB933704}"/>
          </ac:picMkLst>
        </pc:picChg>
      </pc:sldChg>
      <pc:sldChg chg="modSp add mod">
        <pc:chgData name="Yoel Kortick" userId="167978f5-7f40-4909-85d5-d4149554ad4e" providerId="ADAL" clId="{17D78392-7091-4238-8278-2F3BDFF78295}" dt="2024-06-27T04:16:21.462" v="13073"/>
        <pc:sldMkLst>
          <pc:docMk/>
          <pc:sldMk cId="912262870" sldId="765"/>
        </pc:sldMkLst>
        <pc:spChg chg="mod">
          <ac:chgData name="Yoel Kortick" userId="167978f5-7f40-4909-85d5-d4149554ad4e" providerId="ADAL" clId="{17D78392-7091-4238-8278-2F3BDFF78295}" dt="2024-06-27T04:16:21.462" v="13073"/>
          <ac:spMkLst>
            <pc:docMk/>
            <pc:sldMk cId="912262870" sldId="765"/>
            <ac:spMk id="11" creationId="{1ACE3884-5DD3-4F86-13C6-FF34F1D35C8C}"/>
          </ac:spMkLst>
        </pc:spChg>
      </pc:sldChg>
      <pc:sldChg chg="modSp add mod">
        <pc:chgData name="Yoel Kortick" userId="167978f5-7f40-4909-85d5-d4149554ad4e" providerId="ADAL" clId="{17D78392-7091-4238-8278-2F3BDFF78295}" dt="2024-06-26T06:11:17.833" v="3575" actId="14100"/>
        <pc:sldMkLst>
          <pc:docMk/>
          <pc:sldMk cId="2013336910" sldId="766"/>
        </pc:sldMkLst>
        <pc:spChg chg="mod">
          <ac:chgData name="Yoel Kortick" userId="167978f5-7f40-4909-85d5-d4149554ad4e" providerId="ADAL" clId="{17D78392-7091-4238-8278-2F3BDFF78295}" dt="2024-06-26T06:11:17.833" v="3575" actId="14100"/>
          <ac:spMkLst>
            <pc:docMk/>
            <pc:sldMk cId="2013336910" sldId="766"/>
            <ac:spMk id="13" creationId="{F4F9CE6C-EB7E-DBFE-C77E-B97A93A03817}"/>
          </ac:spMkLst>
        </pc:spChg>
      </pc:sldChg>
      <pc:sldChg chg="addSp delSp modSp add mod">
        <pc:chgData name="Yoel Kortick" userId="167978f5-7f40-4909-85d5-d4149554ad4e" providerId="ADAL" clId="{17D78392-7091-4238-8278-2F3BDFF78295}" dt="2024-06-27T02:14:27.528" v="13003" actId="20577"/>
        <pc:sldMkLst>
          <pc:docMk/>
          <pc:sldMk cId="1368566295" sldId="767"/>
        </pc:sldMkLst>
        <pc:spChg chg="mod">
          <ac:chgData name="Yoel Kortick" userId="167978f5-7f40-4909-85d5-d4149554ad4e" providerId="ADAL" clId="{17D78392-7091-4238-8278-2F3BDFF78295}" dt="2024-06-26T06:22:17.214" v="3774" actId="1037"/>
          <ac:spMkLst>
            <pc:docMk/>
            <pc:sldMk cId="1368566295" sldId="767"/>
            <ac:spMk id="4" creationId="{7607213B-A963-BD4C-C936-731C92C95FE4}"/>
          </ac:spMkLst>
        </pc:spChg>
        <pc:spChg chg="mod">
          <ac:chgData name="Yoel Kortick" userId="167978f5-7f40-4909-85d5-d4149554ad4e" providerId="ADAL" clId="{17D78392-7091-4238-8278-2F3BDFF78295}" dt="2024-06-26T06:12:12.086" v="3582"/>
          <ac:spMkLst>
            <pc:docMk/>
            <pc:sldMk cId="1368566295" sldId="767"/>
            <ac:spMk id="10" creationId="{4C5297D4-1A90-BA7E-1EA2-3486955EA032}"/>
          </ac:spMkLst>
        </pc:spChg>
        <pc:spChg chg="mod">
          <ac:chgData name="Yoel Kortick" userId="167978f5-7f40-4909-85d5-d4149554ad4e" providerId="ADAL" clId="{17D78392-7091-4238-8278-2F3BDFF78295}" dt="2024-06-27T02:14:27.528" v="13003" actId="20577"/>
          <ac:spMkLst>
            <pc:docMk/>
            <pc:sldMk cId="1368566295" sldId="767"/>
            <ac:spMk id="11" creationId="{1ACE3884-5DD3-4F86-13C6-FF34F1D35C8C}"/>
          </ac:spMkLst>
        </pc:spChg>
        <pc:picChg chg="del">
          <ac:chgData name="Yoel Kortick" userId="167978f5-7f40-4909-85d5-d4149554ad4e" providerId="ADAL" clId="{17D78392-7091-4238-8278-2F3BDFF78295}" dt="2024-06-26T06:19:20.717" v="3648" actId="478"/>
          <ac:picMkLst>
            <pc:docMk/>
            <pc:sldMk cId="1368566295" sldId="767"/>
            <ac:picMk id="3" creationId="{F3F72FC9-BCDB-F0B7-0D88-60F1DCFD6369}"/>
          </ac:picMkLst>
        </pc:picChg>
        <pc:picChg chg="add mod ord">
          <ac:chgData name="Yoel Kortick" userId="167978f5-7f40-4909-85d5-d4149554ad4e" providerId="ADAL" clId="{17D78392-7091-4238-8278-2F3BDFF78295}" dt="2024-06-26T06:22:21.120" v="3775" actId="208"/>
          <ac:picMkLst>
            <pc:docMk/>
            <pc:sldMk cId="1368566295" sldId="767"/>
            <ac:picMk id="5" creationId="{74D95C09-4F7B-27E8-0754-0845FAEA7BA4}"/>
          </ac:picMkLst>
        </pc:picChg>
      </pc:sldChg>
      <pc:sldChg chg="addSp delSp modSp add mod">
        <pc:chgData name="Yoel Kortick" userId="167978f5-7f40-4909-85d5-d4149554ad4e" providerId="ADAL" clId="{17D78392-7091-4238-8278-2F3BDFF78295}" dt="2024-06-27T04:16:21.462" v="13073"/>
        <pc:sldMkLst>
          <pc:docMk/>
          <pc:sldMk cId="3921944550" sldId="768"/>
        </pc:sldMkLst>
        <pc:spChg chg="del mod">
          <ac:chgData name="Yoel Kortick" userId="167978f5-7f40-4909-85d5-d4149554ad4e" providerId="ADAL" clId="{17D78392-7091-4238-8278-2F3BDFF78295}" dt="2024-06-26T06:29:15.613" v="4080" actId="478"/>
          <ac:spMkLst>
            <pc:docMk/>
            <pc:sldMk cId="3921944550" sldId="768"/>
            <ac:spMk id="4" creationId="{7607213B-A963-BD4C-C936-731C92C95FE4}"/>
          </ac:spMkLst>
        </pc:spChg>
        <pc:spChg chg="add mod">
          <ac:chgData name="Yoel Kortick" userId="167978f5-7f40-4909-85d5-d4149554ad4e" providerId="ADAL" clId="{17D78392-7091-4238-8278-2F3BDFF78295}" dt="2024-06-26T06:28:03.409" v="3995" actId="14100"/>
          <ac:spMkLst>
            <pc:docMk/>
            <pc:sldMk cId="3921944550" sldId="768"/>
            <ac:spMk id="8" creationId="{62ABD701-B517-2C99-6F9C-D82ECF351F57}"/>
          </ac:spMkLst>
        </pc:spChg>
        <pc:spChg chg="mod">
          <ac:chgData name="Yoel Kortick" userId="167978f5-7f40-4909-85d5-d4149554ad4e" providerId="ADAL" clId="{17D78392-7091-4238-8278-2F3BDFF78295}" dt="2024-06-27T04:16:21.462" v="13073"/>
          <ac:spMkLst>
            <pc:docMk/>
            <pc:sldMk cId="3921944550" sldId="768"/>
            <ac:spMk id="11" creationId="{1ACE3884-5DD3-4F86-13C6-FF34F1D35C8C}"/>
          </ac:spMkLst>
        </pc:spChg>
        <pc:spChg chg="add mod">
          <ac:chgData name="Yoel Kortick" userId="167978f5-7f40-4909-85d5-d4149554ad4e" providerId="ADAL" clId="{17D78392-7091-4238-8278-2F3BDFF78295}" dt="2024-06-26T06:28:58.540" v="4071" actId="14100"/>
          <ac:spMkLst>
            <pc:docMk/>
            <pc:sldMk cId="3921944550" sldId="768"/>
            <ac:spMk id="12" creationId="{B4954AB9-EE78-B821-4FAF-9FCD4EE51DAE}"/>
          </ac:spMkLst>
        </pc:spChg>
        <pc:spChg chg="add mod">
          <ac:chgData name="Yoel Kortick" userId="167978f5-7f40-4909-85d5-d4149554ad4e" providerId="ADAL" clId="{17D78392-7091-4238-8278-2F3BDFF78295}" dt="2024-06-26T06:28:09.169" v="3997" actId="14100"/>
          <ac:spMkLst>
            <pc:docMk/>
            <pc:sldMk cId="3921944550" sldId="768"/>
            <ac:spMk id="15" creationId="{8B905C4F-15B8-9281-0579-BA0153766F3E}"/>
          </ac:spMkLst>
        </pc:spChg>
        <pc:picChg chg="add del">
          <ac:chgData name="Yoel Kortick" userId="167978f5-7f40-4909-85d5-d4149554ad4e" providerId="ADAL" clId="{17D78392-7091-4238-8278-2F3BDFF78295}" dt="2024-06-26T06:23:13.611" v="3779" actId="22"/>
          <ac:picMkLst>
            <pc:docMk/>
            <pc:sldMk cId="3921944550" sldId="768"/>
            <ac:picMk id="3" creationId="{FDE9E510-399F-F36E-F489-75D935022487}"/>
          </ac:picMkLst>
        </pc:picChg>
        <pc:picChg chg="del">
          <ac:chgData name="Yoel Kortick" userId="167978f5-7f40-4909-85d5-d4149554ad4e" providerId="ADAL" clId="{17D78392-7091-4238-8278-2F3BDFF78295}" dt="2024-06-26T06:23:10.233" v="3777" actId="478"/>
          <ac:picMkLst>
            <pc:docMk/>
            <pc:sldMk cId="3921944550" sldId="768"/>
            <ac:picMk id="5" creationId="{74D95C09-4F7B-27E8-0754-0845FAEA7BA4}"/>
          </ac:picMkLst>
        </pc:picChg>
        <pc:picChg chg="add del mod">
          <ac:chgData name="Yoel Kortick" userId="167978f5-7f40-4909-85d5-d4149554ad4e" providerId="ADAL" clId="{17D78392-7091-4238-8278-2F3BDFF78295}" dt="2024-06-26T06:27:26.848" v="3974" actId="478"/>
          <ac:picMkLst>
            <pc:docMk/>
            <pc:sldMk cId="3921944550" sldId="768"/>
            <ac:picMk id="7" creationId="{79542A16-3C31-130F-8F91-4F2EF39602D1}"/>
          </ac:picMkLst>
        </pc:picChg>
        <pc:picChg chg="add mod ord">
          <ac:chgData name="Yoel Kortick" userId="167978f5-7f40-4909-85d5-d4149554ad4e" providerId="ADAL" clId="{17D78392-7091-4238-8278-2F3BDFF78295}" dt="2024-06-26T06:29:53.863" v="4246" actId="208"/>
          <ac:picMkLst>
            <pc:docMk/>
            <pc:sldMk cId="3921944550" sldId="768"/>
            <ac:picMk id="14" creationId="{F0916815-BBF9-355A-1FEB-550BC74517A1}"/>
          </ac:picMkLst>
        </pc:picChg>
        <pc:cxnChg chg="add">
          <ac:chgData name="Yoel Kortick" userId="167978f5-7f40-4909-85d5-d4149554ad4e" providerId="ADAL" clId="{17D78392-7091-4238-8278-2F3BDFF78295}" dt="2024-06-26T06:29:21.217" v="4081" actId="11529"/>
          <ac:cxnSpMkLst>
            <pc:docMk/>
            <pc:sldMk cId="3921944550" sldId="768"/>
            <ac:cxnSpMk id="17" creationId="{B8D0CFBC-D5DC-E3A1-C025-ECBF2DE74CC1}"/>
          </ac:cxnSpMkLst>
        </pc:cxnChg>
        <pc:cxnChg chg="add mod">
          <ac:chgData name="Yoel Kortick" userId="167978f5-7f40-4909-85d5-d4149554ad4e" providerId="ADAL" clId="{17D78392-7091-4238-8278-2F3BDFF78295}" dt="2024-06-26T06:29:31.389" v="4127" actId="1035"/>
          <ac:cxnSpMkLst>
            <pc:docMk/>
            <pc:sldMk cId="3921944550" sldId="768"/>
            <ac:cxnSpMk id="18" creationId="{D47690AD-107E-82DC-064D-BD1460C7DCE7}"/>
          </ac:cxnSpMkLst>
        </pc:cxnChg>
        <pc:cxnChg chg="add mod">
          <ac:chgData name="Yoel Kortick" userId="167978f5-7f40-4909-85d5-d4149554ad4e" providerId="ADAL" clId="{17D78392-7091-4238-8278-2F3BDFF78295}" dt="2024-06-26T06:29:41.798" v="4182" actId="1035"/>
          <ac:cxnSpMkLst>
            <pc:docMk/>
            <pc:sldMk cId="3921944550" sldId="768"/>
            <ac:cxnSpMk id="19" creationId="{0AF63868-DC3F-D988-0549-E4062E3BB681}"/>
          </ac:cxnSpMkLst>
        </pc:cxnChg>
        <pc:cxnChg chg="add mod">
          <ac:chgData name="Yoel Kortick" userId="167978f5-7f40-4909-85d5-d4149554ad4e" providerId="ADAL" clId="{17D78392-7091-4238-8278-2F3BDFF78295}" dt="2024-06-26T06:29:50.519" v="4245" actId="1035"/>
          <ac:cxnSpMkLst>
            <pc:docMk/>
            <pc:sldMk cId="3921944550" sldId="768"/>
            <ac:cxnSpMk id="20" creationId="{7C408653-0112-F7AC-C1DD-65EC82FEDD82}"/>
          </ac:cxnSpMkLst>
        </pc:cxnChg>
      </pc:sldChg>
      <pc:sldChg chg="addSp delSp modSp add mod">
        <pc:chgData name="Yoel Kortick" userId="167978f5-7f40-4909-85d5-d4149554ad4e" providerId="ADAL" clId="{17D78392-7091-4238-8278-2F3BDFF78295}" dt="2024-06-26T06:32:37.100" v="4382" actId="6549"/>
        <pc:sldMkLst>
          <pc:docMk/>
          <pc:sldMk cId="100619303" sldId="769"/>
        </pc:sldMkLst>
        <pc:spChg chg="mod">
          <ac:chgData name="Yoel Kortick" userId="167978f5-7f40-4909-85d5-d4149554ad4e" providerId="ADAL" clId="{17D78392-7091-4238-8278-2F3BDFF78295}" dt="2024-06-26T06:32:21.814" v="4367" actId="14100"/>
          <ac:spMkLst>
            <pc:docMk/>
            <pc:sldMk cId="100619303" sldId="769"/>
            <ac:spMk id="4" creationId="{7607213B-A963-BD4C-C936-731C92C95FE4}"/>
          </ac:spMkLst>
        </pc:spChg>
        <pc:spChg chg="mod">
          <ac:chgData name="Yoel Kortick" userId="167978f5-7f40-4909-85d5-d4149554ad4e" providerId="ADAL" clId="{17D78392-7091-4238-8278-2F3BDFF78295}" dt="2024-06-26T06:32:37.100" v="4382" actId="6549"/>
          <ac:spMkLst>
            <pc:docMk/>
            <pc:sldMk cId="100619303" sldId="769"/>
            <ac:spMk id="11" creationId="{1ACE3884-5DD3-4F86-13C6-FF34F1D35C8C}"/>
          </ac:spMkLst>
        </pc:spChg>
        <pc:picChg chg="add mod ord">
          <ac:chgData name="Yoel Kortick" userId="167978f5-7f40-4909-85d5-d4149554ad4e" providerId="ADAL" clId="{17D78392-7091-4238-8278-2F3BDFF78295}" dt="2024-06-26T06:32:23.995" v="4368" actId="208"/>
          <ac:picMkLst>
            <pc:docMk/>
            <pc:sldMk cId="100619303" sldId="769"/>
            <ac:picMk id="3" creationId="{44E03476-AF8F-8E46-ABAD-98D022CCF7F5}"/>
          </ac:picMkLst>
        </pc:picChg>
        <pc:picChg chg="del">
          <ac:chgData name="Yoel Kortick" userId="167978f5-7f40-4909-85d5-d4149554ad4e" providerId="ADAL" clId="{17D78392-7091-4238-8278-2F3BDFF78295}" dt="2024-06-26T06:31:38.280" v="4336" actId="478"/>
          <ac:picMkLst>
            <pc:docMk/>
            <pc:sldMk cId="100619303" sldId="769"/>
            <ac:picMk id="5" creationId="{74D95C09-4F7B-27E8-0754-0845FAEA7BA4}"/>
          </ac:picMkLst>
        </pc:picChg>
      </pc:sldChg>
      <pc:sldChg chg="addSp delSp modSp add mod">
        <pc:chgData name="Yoel Kortick" userId="167978f5-7f40-4909-85d5-d4149554ad4e" providerId="ADAL" clId="{17D78392-7091-4238-8278-2F3BDFF78295}" dt="2024-06-27T04:16:21.462" v="13073"/>
        <pc:sldMkLst>
          <pc:docMk/>
          <pc:sldMk cId="3840565703" sldId="770"/>
        </pc:sldMkLst>
        <pc:spChg chg="add mod">
          <ac:chgData name="Yoel Kortick" userId="167978f5-7f40-4909-85d5-d4149554ad4e" providerId="ADAL" clId="{17D78392-7091-4238-8278-2F3BDFF78295}" dt="2024-06-26T06:40:00.453" v="4531" actId="1036"/>
          <ac:spMkLst>
            <pc:docMk/>
            <pc:sldMk cId="3840565703" sldId="770"/>
            <ac:spMk id="6" creationId="{D8C4D855-4761-C655-7184-F94DFFA5A5ED}"/>
          </ac:spMkLst>
        </pc:spChg>
        <pc:spChg chg="add mod">
          <ac:chgData name="Yoel Kortick" userId="167978f5-7f40-4909-85d5-d4149554ad4e" providerId="ADAL" clId="{17D78392-7091-4238-8278-2F3BDFF78295}" dt="2024-06-26T06:40:10.463" v="4586" actId="1035"/>
          <ac:spMkLst>
            <pc:docMk/>
            <pc:sldMk cId="3840565703" sldId="770"/>
            <ac:spMk id="7" creationId="{62EE260A-9DFD-2874-DEE2-82887933C050}"/>
          </ac:spMkLst>
        </pc:spChg>
        <pc:spChg chg="add mod">
          <ac:chgData name="Yoel Kortick" userId="167978f5-7f40-4909-85d5-d4149554ad4e" providerId="ADAL" clId="{17D78392-7091-4238-8278-2F3BDFF78295}" dt="2024-06-26T06:40:25.362" v="4601" actId="1038"/>
          <ac:spMkLst>
            <pc:docMk/>
            <pc:sldMk cId="3840565703" sldId="770"/>
            <ac:spMk id="8" creationId="{0DA82398-BE50-75E5-97C7-2040FAD38830}"/>
          </ac:spMkLst>
        </pc:spChg>
        <pc:spChg chg="mod">
          <ac:chgData name="Yoel Kortick" userId="167978f5-7f40-4909-85d5-d4149554ad4e" providerId="ADAL" clId="{17D78392-7091-4238-8278-2F3BDFF78295}" dt="2024-06-27T04:16:21.462" v="13073"/>
          <ac:spMkLst>
            <pc:docMk/>
            <pc:sldMk cId="3840565703" sldId="770"/>
            <ac:spMk id="11" creationId="{1ACE3884-5DD3-4F86-13C6-FF34F1D35C8C}"/>
          </ac:spMkLst>
        </pc:spChg>
        <pc:spChg chg="add del mod">
          <ac:chgData name="Yoel Kortick" userId="167978f5-7f40-4909-85d5-d4149554ad4e" providerId="ADAL" clId="{17D78392-7091-4238-8278-2F3BDFF78295}" dt="2024-06-26T06:40:18.789" v="4588" actId="478"/>
          <ac:spMkLst>
            <pc:docMk/>
            <pc:sldMk cId="3840565703" sldId="770"/>
            <ac:spMk id="12" creationId="{8F9ED1F9-DBC0-587E-7EB4-8ABF7497632C}"/>
          </ac:spMkLst>
        </pc:spChg>
        <pc:spChg chg="add mod">
          <ac:chgData name="Yoel Kortick" userId="167978f5-7f40-4909-85d5-d4149554ad4e" providerId="ADAL" clId="{17D78392-7091-4238-8278-2F3BDFF78295}" dt="2024-06-26T06:41:13.360" v="4665" actId="14100"/>
          <ac:spMkLst>
            <pc:docMk/>
            <pc:sldMk cId="3840565703" sldId="770"/>
            <ac:spMk id="13" creationId="{0BA81DD5-F763-2485-259F-6112FF556998}"/>
          </ac:spMkLst>
        </pc:spChg>
        <pc:picChg chg="del">
          <ac:chgData name="Yoel Kortick" userId="167978f5-7f40-4909-85d5-d4149554ad4e" providerId="ADAL" clId="{17D78392-7091-4238-8278-2F3BDFF78295}" dt="2024-06-26T06:39:39.877" v="4501" actId="478"/>
          <ac:picMkLst>
            <pc:docMk/>
            <pc:sldMk cId="3840565703" sldId="770"/>
            <ac:picMk id="3" creationId="{44E03476-AF8F-8E46-ABAD-98D022CCF7F5}"/>
          </ac:picMkLst>
        </pc:picChg>
        <pc:picChg chg="add mod">
          <ac:chgData name="Yoel Kortick" userId="167978f5-7f40-4909-85d5-d4149554ad4e" providerId="ADAL" clId="{17D78392-7091-4238-8278-2F3BDFF78295}" dt="2024-06-26T06:39:51.768" v="4525" actId="208"/>
          <ac:picMkLst>
            <pc:docMk/>
            <pc:sldMk cId="3840565703" sldId="770"/>
            <ac:picMk id="5" creationId="{EC2BC5FC-B2B2-E835-01A4-D5B1D7EB7F07}"/>
          </ac:picMkLst>
        </pc:picChg>
      </pc:sldChg>
      <pc:sldChg chg="modSp add mod">
        <pc:chgData name="Yoel Kortick" userId="167978f5-7f40-4909-85d5-d4149554ad4e" providerId="ADAL" clId="{17D78392-7091-4238-8278-2F3BDFF78295}" dt="2024-06-26T06:45:13.130" v="4675" actId="20577"/>
        <pc:sldMkLst>
          <pc:docMk/>
          <pc:sldMk cId="3940799651" sldId="771"/>
        </pc:sldMkLst>
        <pc:spChg chg="mod">
          <ac:chgData name="Yoel Kortick" userId="167978f5-7f40-4909-85d5-d4149554ad4e" providerId="ADAL" clId="{17D78392-7091-4238-8278-2F3BDFF78295}" dt="2024-06-26T06:45:13.130" v="4675" actId="20577"/>
          <ac:spMkLst>
            <pc:docMk/>
            <pc:sldMk cId="3940799651" sldId="771"/>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4284624153" sldId="772"/>
        </pc:sldMkLst>
        <pc:spChg chg="del">
          <ac:chgData name="Yoel Kortick" userId="167978f5-7f40-4909-85d5-d4149554ad4e" providerId="ADAL" clId="{17D78392-7091-4238-8278-2F3BDFF78295}" dt="2024-06-26T07:11:52.247" v="4783" actId="478"/>
          <ac:spMkLst>
            <pc:docMk/>
            <pc:sldMk cId="4284624153" sldId="772"/>
            <ac:spMk id="4" creationId="{7607213B-A963-BD4C-C936-731C92C95FE4}"/>
          </ac:spMkLst>
        </pc:spChg>
        <pc:spChg chg="add mod">
          <ac:chgData name="Yoel Kortick" userId="167978f5-7f40-4909-85d5-d4149554ad4e" providerId="ADAL" clId="{17D78392-7091-4238-8278-2F3BDFF78295}" dt="2024-06-26T07:15:14.508" v="5063" actId="1036"/>
          <ac:spMkLst>
            <pc:docMk/>
            <pc:sldMk cId="4284624153" sldId="772"/>
            <ac:spMk id="8" creationId="{D6046FFA-5187-F86A-F9C5-6A35C12A45E3}"/>
          </ac:spMkLst>
        </pc:spChg>
        <pc:spChg chg="mod">
          <ac:chgData name="Yoel Kortick" userId="167978f5-7f40-4909-85d5-d4149554ad4e" providerId="ADAL" clId="{17D78392-7091-4238-8278-2F3BDFF78295}" dt="2024-06-26T06:45:22.252" v="4684" actId="20577"/>
          <ac:spMkLst>
            <pc:docMk/>
            <pc:sldMk cId="4284624153" sldId="772"/>
            <ac:spMk id="10" creationId="{4C5297D4-1A90-BA7E-1EA2-3486955EA032}"/>
          </ac:spMkLst>
        </pc:spChg>
        <pc:spChg chg="mod">
          <ac:chgData name="Yoel Kortick" userId="167978f5-7f40-4909-85d5-d4149554ad4e" providerId="ADAL" clId="{17D78392-7091-4238-8278-2F3BDFF78295}" dt="2024-06-27T04:16:21.462" v="13073"/>
          <ac:spMkLst>
            <pc:docMk/>
            <pc:sldMk cId="4284624153" sldId="772"/>
            <ac:spMk id="11" creationId="{1ACE3884-5DD3-4F86-13C6-FF34F1D35C8C}"/>
          </ac:spMkLst>
        </pc:spChg>
        <pc:spChg chg="add mod">
          <ac:chgData name="Yoel Kortick" userId="167978f5-7f40-4909-85d5-d4149554ad4e" providerId="ADAL" clId="{17D78392-7091-4238-8278-2F3BDFF78295}" dt="2024-06-27T04:16:21.462" v="13073"/>
          <ac:spMkLst>
            <pc:docMk/>
            <pc:sldMk cId="4284624153" sldId="772"/>
            <ac:spMk id="12" creationId="{9A46FD35-5479-E828-1F6C-39139CA2BBD5}"/>
          </ac:spMkLst>
        </pc:spChg>
        <pc:spChg chg="add">
          <ac:chgData name="Yoel Kortick" userId="167978f5-7f40-4909-85d5-d4149554ad4e" providerId="ADAL" clId="{17D78392-7091-4238-8278-2F3BDFF78295}" dt="2024-06-26T07:15:21.386" v="5064" actId="11529"/>
          <ac:spMkLst>
            <pc:docMk/>
            <pc:sldMk cId="4284624153" sldId="772"/>
            <ac:spMk id="15" creationId="{0B7E3424-1F2A-45E8-01D2-666ACFFB25B0}"/>
          </ac:spMkLst>
        </pc:spChg>
        <pc:picChg chg="add del">
          <ac:chgData name="Yoel Kortick" userId="167978f5-7f40-4909-85d5-d4149554ad4e" providerId="ADAL" clId="{17D78392-7091-4238-8278-2F3BDFF78295}" dt="2024-06-26T07:11:23.143" v="4778" actId="22"/>
          <ac:picMkLst>
            <pc:docMk/>
            <pc:sldMk cId="4284624153" sldId="772"/>
            <ac:picMk id="3" creationId="{74DC4528-2652-4443-13D3-8E60E3F7C5D9}"/>
          </ac:picMkLst>
        </pc:picChg>
        <pc:picChg chg="del">
          <ac:chgData name="Yoel Kortick" userId="167978f5-7f40-4909-85d5-d4149554ad4e" providerId="ADAL" clId="{17D78392-7091-4238-8278-2F3BDFF78295}" dt="2024-06-26T07:11:20.385" v="4776" actId="478"/>
          <ac:picMkLst>
            <pc:docMk/>
            <pc:sldMk cId="4284624153" sldId="772"/>
            <ac:picMk id="5" creationId="{74D95C09-4F7B-27E8-0754-0845FAEA7BA4}"/>
          </ac:picMkLst>
        </pc:picChg>
        <pc:picChg chg="add mod">
          <ac:chgData name="Yoel Kortick" userId="167978f5-7f40-4909-85d5-d4149554ad4e" providerId="ADAL" clId="{17D78392-7091-4238-8278-2F3BDFF78295}" dt="2024-06-26T07:15:14.508" v="5063" actId="1036"/>
          <ac:picMkLst>
            <pc:docMk/>
            <pc:sldMk cId="4284624153" sldId="772"/>
            <ac:picMk id="7" creationId="{EF9395E4-80E4-BB96-C119-EB5DCC63DAC5}"/>
          </ac:picMkLst>
        </pc:picChg>
        <pc:cxnChg chg="add mod">
          <ac:chgData name="Yoel Kortick" userId="167978f5-7f40-4909-85d5-d4149554ad4e" providerId="ADAL" clId="{17D78392-7091-4238-8278-2F3BDFF78295}" dt="2024-06-26T07:15:14.508" v="5063" actId="1036"/>
          <ac:cxnSpMkLst>
            <pc:docMk/>
            <pc:sldMk cId="4284624153" sldId="772"/>
            <ac:cxnSpMk id="14" creationId="{3E22BA33-7FC8-A10C-1382-04FDDBE7E75F}"/>
          </ac:cxnSpMkLst>
        </pc:cxnChg>
      </pc:sldChg>
      <pc:sldChg chg="modSp add del mod">
        <pc:chgData name="Yoel Kortick" userId="167978f5-7f40-4909-85d5-d4149554ad4e" providerId="ADAL" clId="{17D78392-7091-4238-8278-2F3BDFF78295}" dt="2024-06-26T07:17:05.370" v="5114" actId="47"/>
        <pc:sldMkLst>
          <pc:docMk/>
          <pc:sldMk cId="2676141445" sldId="773"/>
        </pc:sldMkLst>
        <pc:spChg chg="mod">
          <ac:chgData name="Yoel Kortick" userId="167978f5-7f40-4909-85d5-d4149554ad4e" providerId="ADAL" clId="{17D78392-7091-4238-8278-2F3BDFF78295}" dt="2024-06-26T06:45:27.719" v="4685"/>
          <ac:spMkLst>
            <pc:docMk/>
            <pc:sldMk cId="2676141445" sldId="773"/>
            <ac:spMk id="10" creationId="{4C5297D4-1A90-BA7E-1EA2-3486955EA032}"/>
          </ac:spMkLst>
        </pc:spChg>
      </pc:sldChg>
      <pc:sldChg chg="addSp delSp modSp add mod">
        <pc:chgData name="Yoel Kortick" userId="167978f5-7f40-4909-85d5-d4149554ad4e" providerId="ADAL" clId="{17D78392-7091-4238-8278-2F3BDFF78295}" dt="2024-06-26T07:27:05.145" v="5838" actId="1036"/>
        <pc:sldMkLst>
          <pc:docMk/>
          <pc:sldMk cId="2479596646" sldId="774"/>
        </pc:sldMkLst>
        <pc:spChg chg="mod">
          <ac:chgData name="Yoel Kortick" userId="167978f5-7f40-4909-85d5-d4149554ad4e" providerId="ADAL" clId="{17D78392-7091-4238-8278-2F3BDFF78295}" dt="2024-06-26T07:27:05.145" v="5838" actId="1036"/>
          <ac:spMkLst>
            <pc:docMk/>
            <pc:sldMk cId="2479596646" sldId="774"/>
            <ac:spMk id="4" creationId="{7607213B-A963-BD4C-C936-731C92C95FE4}"/>
          </ac:spMkLst>
        </pc:spChg>
        <pc:spChg chg="mod">
          <ac:chgData name="Yoel Kortick" userId="167978f5-7f40-4909-85d5-d4149554ad4e" providerId="ADAL" clId="{17D78392-7091-4238-8278-2F3BDFF78295}" dt="2024-06-26T06:45:30.024" v="4686"/>
          <ac:spMkLst>
            <pc:docMk/>
            <pc:sldMk cId="2479596646" sldId="774"/>
            <ac:spMk id="10" creationId="{4C5297D4-1A90-BA7E-1EA2-3486955EA032}"/>
          </ac:spMkLst>
        </pc:spChg>
        <pc:spChg chg="mod">
          <ac:chgData name="Yoel Kortick" userId="167978f5-7f40-4909-85d5-d4149554ad4e" providerId="ADAL" clId="{17D78392-7091-4238-8278-2F3BDFF78295}" dt="2024-06-26T07:26:50.701" v="5828" actId="313"/>
          <ac:spMkLst>
            <pc:docMk/>
            <pc:sldMk cId="2479596646" sldId="774"/>
            <ac:spMk id="11" creationId="{1ACE3884-5DD3-4F86-13C6-FF34F1D35C8C}"/>
          </ac:spMkLst>
        </pc:spChg>
        <pc:picChg chg="del">
          <ac:chgData name="Yoel Kortick" userId="167978f5-7f40-4909-85d5-d4149554ad4e" providerId="ADAL" clId="{17D78392-7091-4238-8278-2F3BDFF78295}" dt="2024-06-26T07:17:34.767" v="5208" actId="478"/>
          <ac:picMkLst>
            <pc:docMk/>
            <pc:sldMk cId="2479596646" sldId="774"/>
            <ac:picMk id="3" creationId="{44E03476-AF8F-8E46-ABAD-98D022CCF7F5}"/>
          </ac:picMkLst>
        </pc:picChg>
        <pc:picChg chg="add mod ord">
          <ac:chgData name="Yoel Kortick" userId="167978f5-7f40-4909-85d5-d4149554ad4e" providerId="ADAL" clId="{17D78392-7091-4238-8278-2F3BDFF78295}" dt="2024-06-26T07:27:05.145" v="5838" actId="1036"/>
          <ac:picMkLst>
            <pc:docMk/>
            <pc:sldMk cId="2479596646" sldId="774"/>
            <ac:picMk id="5" creationId="{FAA18EE1-6F58-3D62-9703-25F6816D246C}"/>
          </ac:picMkLst>
        </pc:picChg>
      </pc:sldChg>
      <pc:sldChg chg="addSp delSp modSp add mod">
        <pc:chgData name="Yoel Kortick" userId="167978f5-7f40-4909-85d5-d4149554ad4e" providerId="ADAL" clId="{17D78392-7091-4238-8278-2F3BDFF78295}" dt="2024-06-27T04:16:21.462" v="13073"/>
        <pc:sldMkLst>
          <pc:docMk/>
          <pc:sldMk cId="3450066584" sldId="775"/>
        </pc:sldMkLst>
        <pc:spChg chg="del">
          <ac:chgData name="Yoel Kortick" userId="167978f5-7f40-4909-85d5-d4149554ad4e" providerId="ADAL" clId="{17D78392-7091-4238-8278-2F3BDFF78295}" dt="2024-06-26T07:20:56.244" v="5514" actId="478"/>
          <ac:spMkLst>
            <pc:docMk/>
            <pc:sldMk cId="3450066584" sldId="775"/>
            <ac:spMk id="4" creationId="{7607213B-A963-BD4C-C936-731C92C95FE4}"/>
          </ac:spMkLst>
        </pc:spChg>
        <pc:spChg chg="del">
          <ac:chgData name="Yoel Kortick" userId="167978f5-7f40-4909-85d5-d4149554ad4e" providerId="ADAL" clId="{17D78392-7091-4238-8278-2F3BDFF78295}" dt="2024-06-26T07:20:50.982" v="5511" actId="478"/>
          <ac:spMkLst>
            <pc:docMk/>
            <pc:sldMk cId="3450066584" sldId="775"/>
            <ac:spMk id="6" creationId="{D8C4D855-4761-C655-7184-F94DFFA5A5ED}"/>
          </ac:spMkLst>
        </pc:spChg>
        <pc:spChg chg="mod">
          <ac:chgData name="Yoel Kortick" userId="167978f5-7f40-4909-85d5-d4149554ad4e" providerId="ADAL" clId="{17D78392-7091-4238-8278-2F3BDFF78295}" dt="2024-06-26T07:20:07.672" v="5424" actId="1036"/>
          <ac:spMkLst>
            <pc:docMk/>
            <pc:sldMk cId="3450066584" sldId="775"/>
            <ac:spMk id="7" creationId="{62EE260A-9DFD-2874-DEE2-82887933C050}"/>
          </ac:spMkLst>
        </pc:spChg>
        <pc:spChg chg="mod">
          <ac:chgData name="Yoel Kortick" userId="167978f5-7f40-4909-85d5-d4149554ad4e" providerId="ADAL" clId="{17D78392-7091-4238-8278-2F3BDFF78295}" dt="2024-06-26T07:19:59.658" v="5416" actId="14100"/>
          <ac:spMkLst>
            <pc:docMk/>
            <pc:sldMk cId="3450066584" sldId="775"/>
            <ac:spMk id="8" creationId="{0DA82398-BE50-75E5-97C7-2040FAD38830}"/>
          </ac:spMkLst>
        </pc:spChg>
        <pc:spChg chg="mod">
          <ac:chgData name="Yoel Kortick" userId="167978f5-7f40-4909-85d5-d4149554ad4e" providerId="ADAL" clId="{17D78392-7091-4238-8278-2F3BDFF78295}" dt="2024-06-26T06:45:32.295" v="4687"/>
          <ac:spMkLst>
            <pc:docMk/>
            <pc:sldMk cId="3450066584" sldId="775"/>
            <ac:spMk id="10" creationId="{4C5297D4-1A90-BA7E-1EA2-3486955EA032}"/>
          </ac:spMkLst>
        </pc:spChg>
        <pc:spChg chg="mod">
          <ac:chgData name="Yoel Kortick" userId="167978f5-7f40-4909-85d5-d4149554ad4e" providerId="ADAL" clId="{17D78392-7091-4238-8278-2F3BDFF78295}" dt="2024-06-27T04:16:21.462" v="13073"/>
          <ac:spMkLst>
            <pc:docMk/>
            <pc:sldMk cId="3450066584" sldId="775"/>
            <ac:spMk id="11" creationId="{1ACE3884-5DD3-4F86-13C6-FF34F1D35C8C}"/>
          </ac:spMkLst>
        </pc:spChg>
        <pc:spChg chg="mod">
          <ac:chgData name="Yoel Kortick" userId="167978f5-7f40-4909-85d5-d4149554ad4e" providerId="ADAL" clId="{17D78392-7091-4238-8278-2F3BDFF78295}" dt="2024-06-26T07:27:27.249" v="5854" actId="14100"/>
          <ac:spMkLst>
            <pc:docMk/>
            <pc:sldMk cId="3450066584" sldId="775"/>
            <ac:spMk id="13" creationId="{0BA81DD5-F763-2485-259F-6112FF556998}"/>
          </ac:spMkLst>
        </pc:spChg>
        <pc:picChg chg="add mod ord">
          <ac:chgData name="Yoel Kortick" userId="167978f5-7f40-4909-85d5-d4149554ad4e" providerId="ADAL" clId="{17D78392-7091-4238-8278-2F3BDFF78295}" dt="2024-06-26T07:20:58.009" v="5515" actId="208"/>
          <ac:picMkLst>
            <pc:docMk/>
            <pc:sldMk cId="3450066584" sldId="775"/>
            <ac:picMk id="3" creationId="{DFA47CB8-CD12-259E-ACE7-DC31D25C917A}"/>
          </ac:picMkLst>
        </pc:picChg>
        <pc:picChg chg="del">
          <ac:chgData name="Yoel Kortick" userId="167978f5-7f40-4909-85d5-d4149554ad4e" providerId="ADAL" clId="{17D78392-7091-4238-8278-2F3BDFF78295}" dt="2024-06-26T07:19:38.098" v="5396" actId="478"/>
          <ac:picMkLst>
            <pc:docMk/>
            <pc:sldMk cId="3450066584" sldId="775"/>
            <ac:picMk id="5" creationId="{EC2BC5FC-B2B2-E835-01A4-D5B1D7EB7F07}"/>
          </ac:picMkLst>
        </pc:picChg>
      </pc:sldChg>
      <pc:sldChg chg="addSp delSp modSp add mod">
        <pc:chgData name="Yoel Kortick" userId="167978f5-7f40-4909-85d5-d4149554ad4e" providerId="ADAL" clId="{17D78392-7091-4238-8278-2F3BDFF78295}" dt="2024-06-26T07:26:24.959" v="5754" actId="5793"/>
        <pc:sldMkLst>
          <pc:docMk/>
          <pc:sldMk cId="107125971" sldId="776"/>
        </pc:sldMkLst>
        <pc:spChg chg="add">
          <ac:chgData name="Yoel Kortick" userId="167978f5-7f40-4909-85d5-d4149554ad4e" providerId="ADAL" clId="{17D78392-7091-4238-8278-2F3BDFF78295}" dt="2024-06-26T07:26:20.495" v="5747" actId="11529"/>
          <ac:spMkLst>
            <pc:docMk/>
            <pc:sldMk cId="107125971" sldId="776"/>
            <ac:spMk id="4" creationId="{894F40A8-9A28-9724-1B8F-D595BADB8E43}"/>
          </ac:spMkLst>
        </pc:spChg>
        <pc:spChg chg="del">
          <ac:chgData name="Yoel Kortick" userId="167978f5-7f40-4909-85d5-d4149554ad4e" providerId="ADAL" clId="{17D78392-7091-4238-8278-2F3BDFF78295}" dt="2024-06-26T07:15:42.181" v="5065" actId="478"/>
          <ac:spMkLst>
            <pc:docMk/>
            <pc:sldMk cId="107125971" sldId="776"/>
            <ac:spMk id="8" creationId="{D6046FFA-5187-F86A-F9C5-6A35C12A45E3}"/>
          </ac:spMkLst>
        </pc:spChg>
        <pc:spChg chg="mod">
          <ac:chgData name="Yoel Kortick" userId="167978f5-7f40-4909-85d5-d4149554ad4e" providerId="ADAL" clId="{17D78392-7091-4238-8278-2F3BDFF78295}" dt="2024-06-26T07:26:24.959" v="5754" actId="5793"/>
          <ac:spMkLst>
            <pc:docMk/>
            <pc:sldMk cId="107125971" sldId="776"/>
            <ac:spMk id="11" creationId="{1ACE3884-5DD3-4F86-13C6-FF34F1D35C8C}"/>
          </ac:spMkLst>
        </pc:spChg>
        <pc:spChg chg="del">
          <ac:chgData name="Yoel Kortick" userId="167978f5-7f40-4909-85d5-d4149554ad4e" providerId="ADAL" clId="{17D78392-7091-4238-8278-2F3BDFF78295}" dt="2024-06-26T07:15:42.181" v="5065" actId="478"/>
          <ac:spMkLst>
            <pc:docMk/>
            <pc:sldMk cId="107125971" sldId="776"/>
            <ac:spMk id="12" creationId="{9A46FD35-5479-E828-1F6C-39139CA2BBD5}"/>
          </ac:spMkLst>
        </pc:spChg>
        <pc:picChg chg="add mod">
          <ac:chgData name="Yoel Kortick" userId="167978f5-7f40-4909-85d5-d4149554ad4e" providerId="ADAL" clId="{17D78392-7091-4238-8278-2F3BDFF78295}" dt="2024-06-26T07:16:20.215" v="5113" actId="208"/>
          <ac:picMkLst>
            <pc:docMk/>
            <pc:sldMk cId="107125971" sldId="776"/>
            <ac:picMk id="3" creationId="{819E33E4-94ED-FCA6-A5D5-5DC997AD236E}"/>
          </ac:picMkLst>
        </pc:picChg>
        <pc:picChg chg="del">
          <ac:chgData name="Yoel Kortick" userId="167978f5-7f40-4909-85d5-d4149554ad4e" providerId="ADAL" clId="{17D78392-7091-4238-8278-2F3BDFF78295}" dt="2024-06-26T07:15:42.181" v="5065" actId="478"/>
          <ac:picMkLst>
            <pc:docMk/>
            <pc:sldMk cId="107125971" sldId="776"/>
            <ac:picMk id="7" creationId="{EF9395E4-80E4-BB96-C119-EB5DCC63DAC5}"/>
          </ac:picMkLst>
        </pc:picChg>
        <pc:cxnChg chg="del">
          <ac:chgData name="Yoel Kortick" userId="167978f5-7f40-4909-85d5-d4149554ad4e" providerId="ADAL" clId="{17D78392-7091-4238-8278-2F3BDFF78295}" dt="2024-06-26T07:15:42.181" v="5065" actId="478"/>
          <ac:cxnSpMkLst>
            <pc:docMk/>
            <pc:sldMk cId="107125971" sldId="776"/>
            <ac:cxnSpMk id="14" creationId="{3E22BA33-7FC8-A10C-1382-04FDDBE7E75F}"/>
          </ac:cxnSpMkLst>
        </pc:cxnChg>
      </pc:sldChg>
      <pc:sldChg chg="addSp delSp modSp add mod">
        <pc:chgData name="Yoel Kortick" userId="167978f5-7f40-4909-85d5-d4149554ad4e" providerId="ADAL" clId="{17D78392-7091-4238-8278-2F3BDFF78295}" dt="2024-06-26T07:24:22.909" v="5602" actId="208"/>
        <pc:sldMkLst>
          <pc:docMk/>
          <pc:sldMk cId="3168314226" sldId="777"/>
        </pc:sldMkLst>
        <pc:spChg chg="mod">
          <ac:chgData name="Yoel Kortick" userId="167978f5-7f40-4909-85d5-d4149554ad4e" providerId="ADAL" clId="{17D78392-7091-4238-8278-2F3BDFF78295}" dt="2024-06-26T07:24:20.436" v="5601" actId="1037"/>
          <ac:spMkLst>
            <pc:docMk/>
            <pc:sldMk cId="3168314226" sldId="777"/>
            <ac:spMk id="7" creationId="{62EE260A-9DFD-2874-DEE2-82887933C050}"/>
          </ac:spMkLst>
        </pc:spChg>
        <pc:spChg chg="del">
          <ac:chgData name="Yoel Kortick" userId="167978f5-7f40-4909-85d5-d4149554ad4e" providerId="ADAL" clId="{17D78392-7091-4238-8278-2F3BDFF78295}" dt="2024-06-26T07:24:05.213" v="5594" actId="478"/>
          <ac:spMkLst>
            <pc:docMk/>
            <pc:sldMk cId="3168314226" sldId="777"/>
            <ac:spMk id="8" creationId="{0DA82398-BE50-75E5-97C7-2040FAD38830}"/>
          </ac:spMkLst>
        </pc:spChg>
        <pc:spChg chg="mod">
          <ac:chgData name="Yoel Kortick" userId="167978f5-7f40-4909-85d5-d4149554ad4e" providerId="ADAL" clId="{17D78392-7091-4238-8278-2F3BDFF78295}" dt="2024-06-26T07:23:37.748" v="5590" actId="20577"/>
          <ac:spMkLst>
            <pc:docMk/>
            <pc:sldMk cId="3168314226" sldId="777"/>
            <ac:spMk id="11" creationId="{1ACE3884-5DD3-4F86-13C6-FF34F1D35C8C}"/>
          </ac:spMkLst>
        </pc:spChg>
        <pc:spChg chg="del">
          <ac:chgData name="Yoel Kortick" userId="167978f5-7f40-4909-85d5-d4149554ad4e" providerId="ADAL" clId="{17D78392-7091-4238-8278-2F3BDFF78295}" dt="2024-06-26T07:24:06.299" v="5595" actId="478"/>
          <ac:spMkLst>
            <pc:docMk/>
            <pc:sldMk cId="3168314226" sldId="777"/>
            <ac:spMk id="13" creationId="{0BA81DD5-F763-2485-259F-6112FF556998}"/>
          </ac:spMkLst>
        </pc:spChg>
        <pc:picChg chg="del">
          <ac:chgData name="Yoel Kortick" userId="167978f5-7f40-4909-85d5-d4149554ad4e" providerId="ADAL" clId="{17D78392-7091-4238-8278-2F3BDFF78295}" dt="2024-06-26T07:23:40.537" v="5591" actId="478"/>
          <ac:picMkLst>
            <pc:docMk/>
            <pc:sldMk cId="3168314226" sldId="777"/>
            <ac:picMk id="3" creationId="{DFA47CB8-CD12-259E-ACE7-DC31D25C917A}"/>
          </ac:picMkLst>
        </pc:picChg>
        <pc:picChg chg="add del">
          <ac:chgData name="Yoel Kortick" userId="167978f5-7f40-4909-85d5-d4149554ad4e" providerId="ADAL" clId="{17D78392-7091-4238-8278-2F3BDFF78295}" dt="2024-06-26T07:24:01.325" v="5593" actId="478"/>
          <ac:picMkLst>
            <pc:docMk/>
            <pc:sldMk cId="3168314226" sldId="777"/>
            <ac:picMk id="4" creationId="{1697DA33-7F2E-9793-71F6-488D87462AC3}"/>
          </ac:picMkLst>
        </pc:picChg>
        <pc:picChg chg="add mod ord">
          <ac:chgData name="Yoel Kortick" userId="167978f5-7f40-4909-85d5-d4149554ad4e" providerId="ADAL" clId="{17D78392-7091-4238-8278-2F3BDFF78295}" dt="2024-06-26T07:24:22.909" v="5602" actId="208"/>
          <ac:picMkLst>
            <pc:docMk/>
            <pc:sldMk cId="3168314226" sldId="777"/>
            <ac:picMk id="6" creationId="{3A3D660F-0821-FCFE-B565-D2FF63393AA3}"/>
          </ac:picMkLst>
        </pc:picChg>
      </pc:sldChg>
      <pc:sldChg chg="addSp delSp modSp add mod">
        <pc:chgData name="Yoel Kortick" userId="167978f5-7f40-4909-85d5-d4149554ad4e" providerId="ADAL" clId="{17D78392-7091-4238-8278-2F3BDFF78295}" dt="2024-06-26T07:25:24.491" v="5680" actId="208"/>
        <pc:sldMkLst>
          <pc:docMk/>
          <pc:sldMk cId="1817444396" sldId="778"/>
        </pc:sldMkLst>
        <pc:spChg chg="mod">
          <ac:chgData name="Yoel Kortick" userId="167978f5-7f40-4909-85d5-d4149554ad4e" providerId="ADAL" clId="{17D78392-7091-4238-8278-2F3BDFF78295}" dt="2024-06-26T07:25:21.989" v="5679" actId="14100"/>
          <ac:spMkLst>
            <pc:docMk/>
            <pc:sldMk cId="1817444396" sldId="778"/>
            <ac:spMk id="7" creationId="{62EE260A-9DFD-2874-DEE2-82887933C050}"/>
          </ac:spMkLst>
        </pc:spChg>
        <pc:spChg chg="mod">
          <ac:chgData name="Yoel Kortick" userId="167978f5-7f40-4909-85d5-d4149554ad4e" providerId="ADAL" clId="{17D78392-7091-4238-8278-2F3BDFF78295}" dt="2024-06-26T07:25:05.342" v="5672" actId="20577"/>
          <ac:spMkLst>
            <pc:docMk/>
            <pc:sldMk cId="1817444396" sldId="778"/>
            <ac:spMk id="11" creationId="{1ACE3884-5DD3-4F86-13C6-FF34F1D35C8C}"/>
          </ac:spMkLst>
        </pc:spChg>
        <pc:picChg chg="add mod ord">
          <ac:chgData name="Yoel Kortick" userId="167978f5-7f40-4909-85d5-d4149554ad4e" providerId="ADAL" clId="{17D78392-7091-4238-8278-2F3BDFF78295}" dt="2024-06-26T07:25:24.491" v="5680" actId="208"/>
          <ac:picMkLst>
            <pc:docMk/>
            <pc:sldMk cId="1817444396" sldId="778"/>
            <ac:picMk id="3" creationId="{41944ACD-1A6B-FB50-E4B7-81AEAA9D58ED}"/>
          </ac:picMkLst>
        </pc:picChg>
        <pc:picChg chg="del">
          <ac:chgData name="Yoel Kortick" userId="167978f5-7f40-4909-85d5-d4149554ad4e" providerId="ADAL" clId="{17D78392-7091-4238-8278-2F3BDFF78295}" dt="2024-06-26T07:25:07.628" v="5673" actId="478"/>
          <ac:picMkLst>
            <pc:docMk/>
            <pc:sldMk cId="1817444396" sldId="778"/>
            <ac:picMk id="6" creationId="{3A3D660F-0821-FCFE-B565-D2FF63393AA3}"/>
          </ac:picMkLst>
        </pc:picChg>
      </pc:sldChg>
      <pc:sldChg chg="delSp modSp add mod">
        <pc:chgData name="Yoel Kortick" userId="167978f5-7f40-4909-85d5-d4149554ad4e" providerId="ADAL" clId="{17D78392-7091-4238-8278-2F3BDFF78295}" dt="2024-06-27T04:16:21.462" v="13073"/>
        <pc:sldMkLst>
          <pc:docMk/>
          <pc:sldMk cId="600945540" sldId="779"/>
        </pc:sldMkLst>
        <pc:spChg chg="del">
          <ac:chgData name="Yoel Kortick" userId="167978f5-7f40-4909-85d5-d4149554ad4e" providerId="ADAL" clId="{17D78392-7091-4238-8278-2F3BDFF78295}" dt="2024-06-26T07:31:32.954" v="5952" actId="478"/>
          <ac:spMkLst>
            <pc:docMk/>
            <pc:sldMk cId="600945540" sldId="779"/>
            <ac:spMk id="7" creationId="{62EE260A-9DFD-2874-DEE2-82887933C050}"/>
          </ac:spMkLst>
        </pc:spChg>
        <pc:spChg chg="mod">
          <ac:chgData name="Yoel Kortick" userId="167978f5-7f40-4909-85d5-d4149554ad4e" providerId="ADAL" clId="{17D78392-7091-4238-8278-2F3BDFF78295}" dt="2024-06-27T04:16:21.462" v="13073"/>
          <ac:spMkLst>
            <pc:docMk/>
            <pc:sldMk cId="600945540" sldId="779"/>
            <ac:spMk id="11" creationId="{1ACE3884-5DD3-4F86-13C6-FF34F1D35C8C}"/>
          </ac:spMkLst>
        </pc:spChg>
        <pc:picChg chg="del">
          <ac:chgData name="Yoel Kortick" userId="167978f5-7f40-4909-85d5-d4149554ad4e" providerId="ADAL" clId="{17D78392-7091-4238-8278-2F3BDFF78295}" dt="2024-06-26T07:31:32.954" v="5952" actId="478"/>
          <ac:picMkLst>
            <pc:docMk/>
            <pc:sldMk cId="600945540" sldId="779"/>
            <ac:picMk id="3" creationId="{41944ACD-1A6B-FB50-E4B7-81AEAA9D58ED}"/>
          </ac:picMkLst>
        </pc:picChg>
      </pc:sldChg>
      <pc:sldChg chg="addSp modSp add mod">
        <pc:chgData name="Yoel Kortick" userId="167978f5-7f40-4909-85d5-d4149554ad4e" providerId="ADAL" clId="{17D78392-7091-4238-8278-2F3BDFF78295}" dt="2024-06-27T04:16:21.462" v="13073"/>
        <pc:sldMkLst>
          <pc:docMk/>
          <pc:sldMk cId="2158396013" sldId="780"/>
        </pc:sldMkLst>
        <pc:spChg chg="add mod">
          <ac:chgData name="Yoel Kortick" userId="167978f5-7f40-4909-85d5-d4149554ad4e" providerId="ADAL" clId="{17D78392-7091-4238-8278-2F3BDFF78295}" dt="2024-06-26T09:48:30.477" v="6614" actId="1036"/>
          <ac:spMkLst>
            <pc:docMk/>
            <pc:sldMk cId="2158396013" sldId="780"/>
            <ac:spMk id="4" creationId="{0BC8C3A6-0229-22C7-9FC2-56C828BD0202}"/>
          </ac:spMkLst>
        </pc:spChg>
        <pc:spChg chg="add mod">
          <ac:chgData name="Yoel Kortick" userId="167978f5-7f40-4909-85d5-d4149554ad4e" providerId="ADAL" clId="{17D78392-7091-4238-8278-2F3BDFF78295}" dt="2024-06-26T09:48:30.477" v="6614" actId="1036"/>
          <ac:spMkLst>
            <pc:docMk/>
            <pc:sldMk cId="2158396013" sldId="780"/>
            <ac:spMk id="5" creationId="{96DFA77E-28E4-7CF4-8A86-C6C541ED1CE8}"/>
          </ac:spMkLst>
        </pc:spChg>
        <pc:spChg chg="add mod">
          <ac:chgData name="Yoel Kortick" userId="167978f5-7f40-4909-85d5-d4149554ad4e" providerId="ADAL" clId="{17D78392-7091-4238-8278-2F3BDFF78295}" dt="2024-06-26T09:48:30.477" v="6614" actId="1036"/>
          <ac:spMkLst>
            <pc:docMk/>
            <pc:sldMk cId="2158396013" sldId="780"/>
            <ac:spMk id="8" creationId="{5FC91FCD-C6AC-D950-9549-99445367413C}"/>
          </ac:spMkLst>
        </pc:spChg>
        <pc:spChg chg="mod">
          <ac:chgData name="Yoel Kortick" userId="167978f5-7f40-4909-85d5-d4149554ad4e" providerId="ADAL" clId="{17D78392-7091-4238-8278-2F3BDFF78295}" dt="2024-06-27T04:16:21.462" v="13073"/>
          <ac:spMkLst>
            <pc:docMk/>
            <pc:sldMk cId="2158396013" sldId="780"/>
            <ac:spMk id="11" creationId="{1ACE3884-5DD3-4F86-13C6-FF34F1D35C8C}"/>
          </ac:spMkLst>
        </pc:spChg>
        <pc:spChg chg="add mod">
          <ac:chgData name="Yoel Kortick" userId="167978f5-7f40-4909-85d5-d4149554ad4e" providerId="ADAL" clId="{17D78392-7091-4238-8278-2F3BDFF78295}" dt="2024-06-26T09:48:30.477" v="6614" actId="1036"/>
          <ac:spMkLst>
            <pc:docMk/>
            <pc:sldMk cId="2158396013" sldId="780"/>
            <ac:spMk id="12" creationId="{6BD625B7-C19B-61F5-8E7F-36FA930E4EDF}"/>
          </ac:spMkLst>
        </pc:spChg>
        <pc:picChg chg="add mod">
          <ac:chgData name="Yoel Kortick" userId="167978f5-7f40-4909-85d5-d4149554ad4e" providerId="ADAL" clId="{17D78392-7091-4238-8278-2F3BDFF78295}" dt="2024-06-26T09:48:30.477" v="6614" actId="1036"/>
          <ac:picMkLst>
            <pc:docMk/>
            <pc:sldMk cId="2158396013" sldId="780"/>
            <ac:picMk id="3" creationId="{A796528B-BE96-CF2B-E219-0F763ABC4559}"/>
          </ac:picMkLst>
        </pc:picChg>
        <pc:picChg chg="add mod">
          <ac:chgData name="Yoel Kortick" userId="167978f5-7f40-4909-85d5-d4149554ad4e" providerId="ADAL" clId="{17D78392-7091-4238-8278-2F3BDFF78295}" dt="2024-06-26T09:48:30.477" v="6614" actId="1036"/>
          <ac:picMkLst>
            <pc:docMk/>
            <pc:sldMk cId="2158396013" sldId="780"/>
            <ac:picMk id="7" creationId="{1C48EF0D-E522-E1AE-47DD-90CB230D7DBF}"/>
          </ac:picMkLst>
        </pc:picChg>
      </pc:sldChg>
      <pc:sldChg chg="modSp add mod setBg">
        <pc:chgData name="Yoel Kortick" userId="167978f5-7f40-4909-85d5-d4149554ad4e" providerId="ADAL" clId="{17D78392-7091-4238-8278-2F3BDFF78295}" dt="2024-06-26T09:50:08.822" v="6632"/>
        <pc:sldMkLst>
          <pc:docMk/>
          <pc:sldMk cId="1699544927" sldId="781"/>
        </pc:sldMkLst>
        <pc:spChg chg="mod">
          <ac:chgData name="Yoel Kortick" userId="167978f5-7f40-4909-85d5-d4149554ad4e" providerId="ADAL" clId="{17D78392-7091-4238-8278-2F3BDFF78295}" dt="2024-06-26T09:50:08.822" v="6632"/>
          <ac:spMkLst>
            <pc:docMk/>
            <pc:sldMk cId="1699544927" sldId="781"/>
            <ac:spMk id="13" creationId="{F4F9CE6C-EB7E-DBFE-C77E-B97A93A03817}"/>
          </ac:spMkLst>
        </pc:spChg>
      </pc:sldChg>
      <pc:sldChg chg="addSp delSp modSp add mod setBg">
        <pc:chgData name="Yoel Kortick" userId="167978f5-7f40-4909-85d5-d4149554ad4e" providerId="ADAL" clId="{17D78392-7091-4238-8278-2F3BDFF78295}" dt="2024-06-27T04:09:29.738" v="13014" actId="20577"/>
        <pc:sldMkLst>
          <pc:docMk/>
          <pc:sldMk cId="1822790369" sldId="782"/>
        </pc:sldMkLst>
        <pc:spChg chg="add mod">
          <ac:chgData name="Yoel Kortick" userId="167978f5-7f40-4909-85d5-d4149554ad4e" providerId="ADAL" clId="{17D78392-7091-4238-8278-2F3BDFF78295}" dt="2024-06-26T10:42:41.912" v="8048" actId="14100"/>
          <ac:spMkLst>
            <pc:docMk/>
            <pc:sldMk cId="1822790369" sldId="782"/>
            <ac:spMk id="5" creationId="{5BDC558D-BE80-E242-0CC0-36D1E61F43B2}"/>
          </ac:spMkLst>
        </pc:spChg>
        <pc:spChg chg="mod">
          <ac:chgData name="Yoel Kortick" userId="167978f5-7f40-4909-85d5-d4149554ad4e" providerId="ADAL" clId="{17D78392-7091-4238-8278-2F3BDFF78295}" dt="2024-06-26T09:50:14.416" v="6635"/>
          <ac:spMkLst>
            <pc:docMk/>
            <pc:sldMk cId="1822790369" sldId="782"/>
            <ac:spMk id="10" creationId="{4C5297D4-1A90-BA7E-1EA2-3486955EA032}"/>
          </ac:spMkLst>
        </pc:spChg>
        <pc:spChg chg="mod">
          <ac:chgData name="Yoel Kortick" userId="167978f5-7f40-4909-85d5-d4149554ad4e" providerId="ADAL" clId="{17D78392-7091-4238-8278-2F3BDFF78295}" dt="2024-06-27T04:09:29.738" v="13014" actId="20577"/>
          <ac:spMkLst>
            <pc:docMk/>
            <pc:sldMk cId="1822790369" sldId="782"/>
            <ac:spMk id="11" creationId="{1ACE3884-5DD3-4F86-13C6-FF34F1D35C8C}"/>
          </ac:spMkLst>
        </pc:spChg>
        <pc:picChg chg="add mod">
          <ac:chgData name="Yoel Kortick" userId="167978f5-7f40-4909-85d5-d4149554ad4e" providerId="ADAL" clId="{17D78392-7091-4238-8278-2F3BDFF78295}" dt="2024-06-26T10:42:18.504" v="8046" actId="208"/>
          <ac:picMkLst>
            <pc:docMk/>
            <pc:sldMk cId="1822790369" sldId="782"/>
            <ac:picMk id="3" creationId="{67275478-5185-4274-4419-CD4E5B4042F0}"/>
          </ac:picMkLst>
        </pc:picChg>
        <pc:picChg chg="del">
          <ac:chgData name="Yoel Kortick" userId="167978f5-7f40-4909-85d5-d4149554ad4e" providerId="ADAL" clId="{17D78392-7091-4238-8278-2F3BDFF78295}" dt="2024-06-26T09:50:17.639" v="6636" actId="478"/>
          <ac:picMkLst>
            <pc:docMk/>
            <pc:sldMk cId="1822790369" sldId="782"/>
            <ac:picMk id="4" creationId="{D8127B7E-E387-F84D-5873-963B236C4BB5}"/>
          </ac:picMkLst>
        </pc:picChg>
      </pc:sldChg>
      <pc:sldChg chg="modSp add mod">
        <pc:chgData name="Yoel Kortick" userId="167978f5-7f40-4909-85d5-d4149554ad4e" providerId="ADAL" clId="{17D78392-7091-4238-8278-2F3BDFF78295}" dt="2024-06-27T04:10:24.110" v="13018" actId="20577"/>
        <pc:sldMkLst>
          <pc:docMk/>
          <pc:sldMk cId="3169409164" sldId="783"/>
        </pc:sldMkLst>
        <pc:spChg chg="mod">
          <ac:chgData name="Yoel Kortick" userId="167978f5-7f40-4909-85d5-d4149554ad4e" providerId="ADAL" clId="{17D78392-7091-4238-8278-2F3BDFF78295}" dt="2024-06-27T04:10:24.110" v="13018" actId="20577"/>
          <ac:spMkLst>
            <pc:docMk/>
            <pc:sldMk cId="3169409164" sldId="783"/>
            <ac:spMk id="11" creationId="{1ACE3884-5DD3-4F86-13C6-FF34F1D35C8C}"/>
          </ac:spMkLst>
        </pc:spChg>
      </pc:sldChg>
      <pc:sldChg chg="addSp modSp add mod">
        <pc:chgData name="Yoel Kortick" userId="167978f5-7f40-4909-85d5-d4149554ad4e" providerId="ADAL" clId="{17D78392-7091-4238-8278-2F3BDFF78295}" dt="2024-06-27T04:16:21.462" v="13073"/>
        <pc:sldMkLst>
          <pc:docMk/>
          <pc:sldMk cId="3354366539" sldId="784"/>
        </pc:sldMkLst>
        <pc:spChg chg="add">
          <ac:chgData name="Yoel Kortick" userId="167978f5-7f40-4909-85d5-d4149554ad4e" providerId="ADAL" clId="{17D78392-7091-4238-8278-2F3BDFF78295}" dt="2024-06-26T09:58:54.650" v="7020" actId="11529"/>
          <ac:spMkLst>
            <pc:docMk/>
            <pc:sldMk cId="3354366539" sldId="784"/>
            <ac:spMk id="4" creationId="{8B37229E-9FA7-D40A-BB05-DF613964CA8D}"/>
          </ac:spMkLst>
        </pc:spChg>
        <pc:spChg chg="add mod">
          <ac:chgData name="Yoel Kortick" userId="167978f5-7f40-4909-85d5-d4149554ad4e" providerId="ADAL" clId="{17D78392-7091-4238-8278-2F3BDFF78295}" dt="2024-06-26T09:59:05.527" v="7022" actId="14100"/>
          <ac:spMkLst>
            <pc:docMk/>
            <pc:sldMk cId="3354366539" sldId="784"/>
            <ac:spMk id="5" creationId="{D9C8B420-7FA2-CB19-1BE3-EB9BEF917C3B}"/>
          </ac:spMkLst>
        </pc:spChg>
        <pc:spChg chg="add mod">
          <ac:chgData name="Yoel Kortick" userId="167978f5-7f40-4909-85d5-d4149554ad4e" providerId="ADAL" clId="{17D78392-7091-4238-8278-2F3BDFF78295}" dt="2024-06-27T04:16:21.462" v="13073"/>
          <ac:spMkLst>
            <pc:docMk/>
            <pc:sldMk cId="3354366539" sldId="784"/>
            <ac:spMk id="6" creationId="{1CCF64CE-C2CE-30C9-7E0C-3D31B14F7599}"/>
          </ac:spMkLst>
        </pc:spChg>
        <pc:spChg chg="mod">
          <ac:chgData name="Yoel Kortick" userId="167978f5-7f40-4909-85d5-d4149554ad4e" providerId="ADAL" clId="{17D78392-7091-4238-8278-2F3BDFF78295}" dt="2024-06-27T04:16:21.462" v="13073"/>
          <ac:spMkLst>
            <pc:docMk/>
            <pc:sldMk cId="3354366539" sldId="784"/>
            <ac:spMk id="11" creationId="{1ACE3884-5DD3-4F86-13C6-FF34F1D35C8C}"/>
          </ac:spMkLst>
        </pc:spChg>
        <pc:spChg chg="add mod">
          <ac:chgData name="Yoel Kortick" userId="167978f5-7f40-4909-85d5-d4149554ad4e" providerId="ADAL" clId="{17D78392-7091-4238-8278-2F3BDFF78295}" dt="2024-06-26T10:01:48.694" v="7132" actId="14100"/>
          <ac:spMkLst>
            <pc:docMk/>
            <pc:sldMk cId="3354366539" sldId="784"/>
            <ac:spMk id="13" creationId="{B8A525D8-7A03-A94D-3094-518EBD42FB53}"/>
          </ac:spMkLst>
        </pc:spChg>
        <pc:picChg chg="add mod ord">
          <ac:chgData name="Yoel Kortick" userId="167978f5-7f40-4909-85d5-d4149554ad4e" providerId="ADAL" clId="{17D78392-7091-4238-8278-2F3BDFF78295}" dt="2024-06-26T09:59:08.905" v="7023" actId="208"/>
          <ac:picMkLst>
            <pc:docMk/>
            <pc:sldMk cId="3354366539" sldId="784"/>
            <ac:picMk id="3" creationId="{AFA5BF16-C583-E07A-3665-F2821D89D578}"/>
          </ac:picMkLst>
        </pc:picChg>
        <pc:cxnChg chg="add mod">
          <ac:chgData name="Yoel Kortick" userId="167978f5-7f40-4909-85d5-d4149554ad4e" providerId="ADAL" clId="{17D78392-7091-4238-8278-2F3BDFF78295}" dt="2024-06-26T09:59:47.708" v="7059" actId="14100"/>
          <ac:cxnSpMkLst>
            <pc:docMk/>
            <pc:sldMk cId="3354366539" sldId="784"/>
            <ac:cxnSpMk id="8" creationId="{690AC886-2C45-A929-1C58-5AECA4D84BCD}"/>
          </ac:cxnSpMkLst>
        </pc:cxnChg>
        <pc:cxnChg chg="add mod">
          <ac:chgData name="Yoel Kortick" userId="167978f5-7f40-4909-85d5-d4149554ad4e" providerId="ADAL" clId="{17D78392-7091-4238-8278-2F3BDFF78295}" dt="2024-06-26T10:01:56.863" v="7134" actId="14100"/>
          <ac:cxnSpMkLst>
            <pc:docMk/>
            <pc:sldMk cId="3354366539" sldId="784"/>
            <ac:cxnSpMk id="14" creationId="{87D6140D-53B8-25D9-B43A-5D06DC5F0BE7}"/>
          </ac:cxnSpMkLst>
        </pc:cxnChg>
      </pc:sldChg>
      <pc:sldChg chg="addSp delSp modSp add mod">
        <pc:chgData name="Yoel Kortick" userId="167978f5-7f40-4909-85d5-d4149554ad4e" providerId="ADAL" clId="{17D78392-7091-4238-8278-2F3BDFF78295}" dt="2024-06-26T10:00:58.721" v="7082" actId="208"/>
        <pc:sldMkLst>
          <pc:docMk/>
          <pc:sldMk cId="128381602" sldId="785"/>
        </pc:sldMkLst>
        <pc:spChg chg="del">
          <ac:chgData name="Yoel Kortick" userId="167978f5-7f40-4909-85d5-d4149554ad4e" providerId="ADAL" clId="{17D78392-7091-4238-8278-2F3BDFF78295}" dt="2024-06-26T10:00:54.911" v="7079" actId="478"/>
          <ac:spMkLst>
            <pc:docMk/>
            <pc:sldMk cId="128381602" sldId="785"/>
            <ac:spMk id="4" creationId="{8B37229E-9FA7-D40A-BB05-DF613964CA8D}"/>
          </ac:spMkLst>
        </pc:spChg>
        <pc:spChg chg="mod">
          <ac:chgData name="Yoel Kortick" userId="167978f5-7f40-4909-85d5-d4149554ad4e" providerId="ADAL" clId="{17D78392-7091-4238-8278-2F3BDFF78295}" dt="2024-06-26T10:00:45.751" v="7078" actId="14100"/>
          <ac:spMkLst>
            <pc:docMk/>
            <pc:sldMk cId="128381602" sldId="785"/>
            <ac:spMk id="5" creationId="{D9C8B420-7FA2-CB19-1BE3-EB9BEF917C3B}"/>
          </ac:spMkLst>
        </pc:spChg>
        <pc:spChg chg="del">
          <ac:chgData name="Yoel Kortick" userId="167978f5-7f40-4909-85d5-d4149554ad4e" providerId="ADAL" clId="{17D78392-7091-4238-8278-2F3BDFF78295}" dt="2024-06-26T10:00:56.348" v="7080" actId="478"/>
          <ac:spMkLst>
            <pc:docMk/>
            <pc:sldMk cId="128381602" sldId="785"/>
            <ac:spMk id="6" creationId="{1CCF64CE-C2CE-30C9-7E0C-3D31B14F7599}"/>
          </ac:spMkLst>
        </pc:spChg>
        <pc:spChg chg="mod">
          <ac:chgData name="Yoel Kortick" userId="167978f5-7f40-4909-85d5-d4149554ad4e" providerId="ADAL" clId="{17D78392-7091-4238-8278-2F3BDFF78295}" dt="2024-06-26T10:00:33.505" v="7073" actId="20577"/>
          <ac:spMkLst>
            <pc:docMk/>
            <pc:sldMk cId="128381602" sldId="785"/>
            <ac:spMk id="11" creationId="{1ACE3884-5DD3-4F86-13C6-FF34F1D35C8C}"/>
          </ac:spMkLst>
        </pc:spChg>
        <pc:picChg chg="del">
          <ac:chgData name="Yoel Kortick" userId="167978f5-7f40-4909-85d5-d4149554ad4e" providerId="ADAL" clId="{17D78392-7091-4238-8278-2F3BDFF78295}" dt="2024-06-26T10:00:35.524" v="7074" actId="478"/>
          <ac:picMkLst>
            <pc:docMk/>
            <pc:sldMk cId="128381602" sldId="785"/>
            <ac:picMk id="3" creationId="{AFA5BF16-C583-E07A-3665-F2821D89D578}"/>
          </ac:picMkLst>
        </pc:picChg>
        <pc:picChg chg="add mod ord">
          <ac:chgData name="Yoel Kortick" userId="167978f5-7f40-4909-85d5-d4149554ad4e" providerId="ADAL" clId="{17D78392-7091-4238-8278-2F3BDFF78295}" dt="2024-06-26T10:00:58.721" v="7082" actId="208"/>
          <ac:picMkLst>
            <pc:docMk/>
            <pc:sldMk cId="128381602" sldId="785"/>
            <ac:picMk id="7" creationId="{CDEF0BE2-975F-BB7A-1C06-9C30B6BFB99A}"/>
          </ac:picMkLst>
        </pc:picChg>
        <pc:cxnChg chg="del">
          <ac:chgData name="Yoel Kortick" userId="167978f5-7f40-4909-85d5-d4149554ad4e" providerId="ADAL" clId="{17D78392-7091-4238-8278-2F3BDFF78295}" dt="2024-06-26T10:00:57.163" v="7081" actId="478"/>
          <ac:cxnSpMkLst>
            <pc:docMk/>
            <pc:sldMk cId="128381602" sldId="785"/>
            <ac:cxnSpMk id="8" creationId="{690AC886-2C45-A929-1C58-5AECA4D84BCD}"/>
          </ac:cxnSpMkLst>
        </pc:cxnChg>
      </pc:sldChg>
      <pc:sldChg chg="addSp delSp modSp add mod">
        <pc:chgData name="Yoel Kortick" userId="167978f5-7f40-4909-85d5-d4149554ad4e" providerId="ADAL" clId="{17D78392-7091-4238-8278-2F3BDFF78295}" dt="2024-06-27T04:16:21.462" v="13073"/>
        <pc:sldMkLst>
          <pc:docMk/>
          <pc:sldMk cId="649209413" sldId="786"/>
        </pc:sldMkLst>
        <pc:spChg chg="mod">
          <ac:chgData name="Yoel Kortick" userId="167978f5-7f40-4909-85d5-d4149554ad4e" providerId="ADAL" clId="{17D78392-7091-4238-8278-2F3BDFF78295}" dt="2024-06-26T10:03:02.920" v="7208" actId="14100"/>
          <ac:spMkLst>
            <pc:docMk/>
            <pc:sldMk cId="649209413" sldId="786"/>
            <ac:spMk id="5" creationId="{D9C8B420-7FA2-CB19-1BE3-EB9BEF917C3B}"/>
          </ac:spMkLst>
        </pc:spChg>
        <pc:spChg chg="add mod">
          <ac:chgData name="Yoel Kortick" userId="167978f5-7f40-4909-85d5-d4149554ad4e" providerId="ADAL" clId="{17D78392-7091-4238-8278-2F3BDFF78295}" dt="2024-06-26T10:03:30.719" v="7214" actId="1076"/>
          <ac:spMkLst>
            <pc:docMk/>
            <pc:sldMk cId="649209413" sldId="786"/>
            <ac:spMk id="8" creationId="{D86E3D33-A968-7849-7B16-9564CE99F4B6}"/>
          </ac:spMkLst>
        </pc:spChg>
        <pc:spChg chg="mod">
          <ac:chgData name="Yoel Kortick" userId="167978f5-7f40-4909-85d5-d4149554ad4e" providerId="ADAL" clId="{17D78392-7091-4238-8278-2F3BDFF78295}" dt="2024-06-27T04:16:21.462" v="13073"/>
          <ac:spMkLst>
            <pc:docMk/>
            <pc:sldMk cId="649209413" sldId="786"/>
            <ac:spMk id="11" creationId="{1ACE3884-5DD3-4F86-13C6-FF34F1D35C8C}"/>
          </ac:spMkLst>
        </pc:spChg>
        <pc:picChg chg="add del mod">
          <ac:chgData name="Yoel Kortick" userId="167978f5-7f40-4909-85d5-d4149554ad4e" providerId="ADAL" clId="{17D78392-7091-4238-8278-2F3BDFF78295}" dt="2024-06-26T10:02:42.225" v="7204" actId="478"/>
          <ac:picMkLst>
            <pc:docMk/>
            <pc:sldMk cId="649209413" sldId="786"/>
            <ac:picMk id="3" creationId="{14C6F8DF-B7B4-F9A7-8E9F-7E379A9B04B8}"/>
          </ac:picMkLst>
        </pc:picChg>
        <pc:picChg chg="add mod ord">
          <ac:chgData name="Yoel Kortick" userId="167978f5-7f40-4909-85d5-d4149554ad4e" providerId="ADAL" clId="{17D78392-7091-4238-8278-2F3BDFF78295}" dt="2024-06-26T10:03:04.656" v="7209" actId="208"/>
          <ac:picMkLst>
            <pc:docMk/>
            <pc:sldMk cId="649209413" sldId="786"/>
            <ac:picMk id="6" creationId="{7D3E0350-879C-6BE4-11C2-4BB3D3D1A357}"/>
          </ac:picMkLst>
        </pc:picChg>
        <pc:picChg chg="del">
          <ac:chgData name="Yoel Kortick" userId="167978f5-7f40-4909-85d5-d4149554ad4e" providerId="ADAL" clId="{17D78392-7091-4238-8278-2F3BDFF78295}" dt="2024-06-26T10:02:36.917" v="7188" actId="478"/>
          <ac:picMkLst>
            <pc:docMk/>
            <pc:sldMk cId="649209413" sldId="786"/>
            <ac:picMk id="7" creationId="{CDEF0BE2-975F-BB7A-1C06-9C30B6BFB99A}"/>
          </ac:picMkLst>
        </pc:picChg>
        <pc:cxnChg chg="add">
          <ac:chgData name="Yoel Kortick" userId="167978f5-7f40-4909-85d5-d4149554ad4e" providerId="ADAL" clId="{17D78392-7091-4238-8278-2F3BDFF78295}" dt="2024-06-26T10:03:37.322" v="7215" actId="11529"/>
          <ac:cxnSpMkLst>
            <pc:docMk/>
            <pc:sldMk cId="649209413" sldId="786"/>
            <ac:cxnSpMk id="13" creationId="{9ED3083F-A06D-FA8E-AAEF-04C413664A33}"/>
          </ac:cxnSpMkLst>
        </pc:cxnChg>
      </pc:sldChg>
      <pc:sldChg chg="addSp delSp modSp add mod">
        <pc:chgData name="Yoel Kortick" userId="167978f5-7f40-4909-85d5-d4149554ad4e" providerId="ADAL" clId="{17D78392-7091-4238-8278-2F3BDFF78295}" dt="2024-06-26T10:08:23.687" v="7400" actId="20577"/>
        <pc:sldMkLst>
          <pc:docMk/>
          <pc:sldMk cId="1899294199" sldId="787"/>
        </pc:sldMkLst>
        <pc:spChg chg="add mod">
          <ac:chgData name="Yoel Kortick" userId="167978f5-7f40-4909-85d5-d4149554ad4e" providerId="ADAL" clId="{17D78392-7091-4238-8278-2F3BDFF78295}" dt="2024-06-26T10:06:45.753" v="7367" actId="14100"/>
          <ac:spMkLst>
            <pc:docMk/>
            <pc:sldMk cId="1899294199" sldId="787"/>
            <ac:spMk id="6" creationId="{8D39AC1C-4AB6-1225-4897-61A132D8F3B8}"/>
          </ac:spMkLst>
        </pc:spChg>
        <pc:spChg chg="add">
          <ac:chgData name="Yoel Kortick" userId="167978f5-7f40-4909-85d5-d4149554ad4e" providerId="ADAL" clId="{17D78392-7091-4238-8278-2F3BDFF78295}" dt="2024-06-26T10:06:51.049" v="7368" actId="11529"/>
          <ac:spMkLst>
            <pc:docMk/>
            <pc:sldMk cId="1899294199" sldId="787"/>
            <ac:spMk id="7" creationId="{73EC63FB-2BA2-A211-23EB-C8446FB9F9E7}"/>
          </ac:spMkLst>
        </pc:spChg>
        <pc:spChg chg="mod">
          <ac:chgData name="Yoel Kortick" userId="167978f5-7f40-4909-85d5-d4149554ad4e" providerId="ADAL" clId="{17D78392-7091-4238-8278-2F3BDFF78295}" dt="2024-06-26T10:08:23.687" v="7400" actId="20577"/>
          <ac:spMkLst>
            <pc:docMk/>
            <pc:sldMk cId="1899294199" sldId="787"/>
            <ac:spMk id="11" creationId="{1ACE3884-5DD3-4F86-13C6-FF34F1D35C8C}"/>
          </ac:spMkLst>
        </pc:spChg>
        <pc:picChg chg="add del">
          <ac:chgData name="Yoel Kortick" userId="167978f5-7f40-4909-85d5-d4149554ad4e" providerId="ADAL" clId="{17D78392-7091-4238-8278-2F3BDFF78295}" dt="2024-06-26T10:06:27.804" v="7363" actId="478"/>
          <ac:picMkLst>
            <pc:docMk/>
            <pc:sldMk cId="1899294199" sldId="787"/>
            <ac:picMk id="3" creationId="{4F52DDF0-689A-E642-AF03-4BEF49B366AD}"/>
          </ac:picMkLst>
        </pc:picChg>
        <pc:picChg chg="add mod ord">
          <ac:chgData name="Yoel Kortick" userId="167978f5-7f40-4909-85d5-d4149554ad4e" providerId="ADAL" clId="{17D78392-7091-4238-8278-2F3BDFF78295}" dt="2024-06-26T10:06:53.579" v="7369" actId="208"/>
          <ac:picMkLst>
            <pc:docMk/>
            <pc:sldMk cId="1899294199" sldId="787"/>
            <ac:picMk id="5" creationId="{77CBAFE7-FB6F-9722-D05A-7E7D9B5CF8D8}"/>
          </ac:picMkLst>
        </pc:picChg>
      </pc:sldChg>
      <pc:sldChg chg="addSp delSp modSp add mod">
        <pc:chgData name="Yoel Kortick" userId="167978f5-7f40-4909-85d5-d4149554ad4e" providerId="ADAL" clId="{17D78392-7091-4238-8278-2F3BDFF78295}" dt="2024-06-26T10:08:15.404" v="7394" actId="20577"/>
        <pc:sldMkLst>
          <pc:docMk/>
          <pc:sldMk cId="718108675" sldId="788"/>
        </pc:sldMkLst>
        <pc:spChg chg="mod">
          <ac:chgData name="Yoel Kortick" userId="167978f5-7f40-4909-85d5-d4149554ad4e" providerId="ADAL" clId="{17D78392-7091-4238-8278-2F3BDFF78295}" dt="2024-06-26T10:08:15.404" v="7394" actId="20577"/>
          <ac:spMkLst>
            <pc:docMk/>
            <pc:sldMk cId="718108675" sldId="788"/>
            <ac:spMk id="11" creationId="{1ACE3884-5DD3-4F86-13C6-FF34F1D35C8C}"/>
          </ac:spMkLst>
        </pc:spChg>
        <pc:picChg chg="add del ord">
          <ac:chgData name="Yoel Kortick" userId="167978f5-7f40-4909-85d5-d4149554ad4e" providerId="ADAL" clId="{17D78392-7091-4238-8278-2F3BDFF78295}" dt="2024-06-26T10:07:43.082" v="7378" actId="478"/>
          <ac:picMkLst>
            <pc:docMk/>
            <pc:sldMk cId="718108675" sldId="788"/>
            <ac:picMk id="3" creationId="{ED392C3E-2FB1-12D3-408E-D02587DD3915}"/>
          </ac:picMkLst>
        </pc:picChg>
        <pc:picChg chg="del">
          <ac:chgData name="Yoel Kortick" userId="167978f5-7f40-4909-85d5-d4149554ad4e" providerId="ADAL" clId="{17D78392-7091-4238-8278-2F3BDFF78295}" dt="2024-06-26T10:07:38.224" v="7375" actId="478"/>
          <ac:picMkLst>
            <pc:docMk/>
            <pc:sldMk cId="718108675" sldId="788"/>
            <ac:picMk id="5" creationId="{77CBAFE7-FB6F-9722-D05A-7E7D9B5CF8D8}"/>
          </ac:picMkLst>
        </pc:picChg>
        <pc:picChg chg="add ord">
          <ac:chgData name="Yoel Kortick" userId="167978f5-7f40-4909-85d5-d4149554ad4e" providerId="ADAL" clId="{17D78392-7091-4238-8278-2F3BDFF78295}" dt="2024-06-26T10:07:47.677" v="7380" actId="167"/>
          <ac:picMkLst>
            <pc:docMk/>
            <pc:sldMk cId="718108675" sldId="788"/>
            <ac:picMk id="8" creationId="{0DC0DA44-0436-E46D-115F-165DD29164B2}"/>
          </ac:picMkLst>
        </pc:picChg>
      </pc:sldChg>
      <pc:sldChg chg="addSp delSp modSp add mod">
        <pc:chgData name="Yoel Kortick" userId="167978f5-7f40-4909-85d5-d4149554ad4e" providerId="ADAL" clId="{17D78392-7091-4238-8278-2F3BDFF78295}" dt="2024-06-27T04:16:21.462" v="13073"/>
        <pc:sldMkLst>
          <pc:docMk/>
          <pc:sldMk cId="4046549890" sldId="789"/>
        </pc:sldMkLst>
        <pc:spChg chg="mod">
          <ac:chgData name="Yoel Kortick" userId="167978f5-7f40-4909-85d5-d4149554ad4e" providerId="ADAL" clId="{17D78392-7091-4238-8278-2F3BDFF78295}" dt="2024-06-26T10:25:14.124" v="7509" actId="1076"/>
          <ac:spMkLst>
            <pc:docMk/>
            <pc:sldMk cId="4046549890" sldId="789"/>
            <ac:spMk id="5" creationId="{D9C8B420-7FA2-CB19-1BE3-EB9BEF917C3B}"/>
          </ac:spMkLst>
        </pc:spChg>
        <pc:spChg chg="del">
          <ac:chgData name="Yoel Kortick" userId="167978f5-7f40-4909-85d5-d4149554ad4e" providerId="ADAL" clId="{17D78392-7091-4238-8278-2F3BDFF78295}" dt="2024-06-26T10:23:47.768" v="7476" actId="478"/>
          <ac:spMkLst>
            <pc:docMk/>
            <pc:sldMk cId="4046549890" sldId="789"/>
            <ac:spMk id="8" creationId="{D86E3D33-A968-7849-7B16-9564CE99F4B6}"/>
          </ac:spMkLst>
        </pc:spChg>
        <pc:spChg chg="mod">
          <ac:chgData name="Yoel Kortick" userId="167978f5-7f40-4909-85d5-d4149554ad4e" providerId="ADAL" clId="{17D78392-7091-4238-8278-2F3BDFF78295}" dt="2024-06-27T04:16:21.462" v="13073"/>
          <ac:spMkLst>
            <pc:docMk/>
            <pc:sldMk cId="4046549890" sldId="789"/>
            <ac:spMk id="11" creationId="{1ACE3884-5DD3-4F86-13C6-FF34F1D35C8C}"/>
          </ac:spMkLst>
        </pc:spChg>
        <pc:spChg chg="add">
          <ac:chgData name="Yoel Kortick" userId="167978f5-7f40-4909-85d5-d4149554ad4e" providerId="ADAL" clId="{17D78392-7091-4238-8278-2F3BDFF78295}" dt="2024-06-26T10:24:27.812" v="7504" actId="11529"/>
          <ac:spMkLst>
            <pc:docMk/>
            <pc:sldMk cId="4046549890" sldId="789"/>
            <ac:spMk id="12" creationId="{2F616799-6559-7D52-83C5-9730D8A93303}"/>
          </ac:spMkLst>
        </pc:spChg>
        <pc:spChg chg="add">
          <ac:chgData name="Yoel Kortick" userId="167978f5-7f40-4909-85d5-d4149554ad4e" providerId="ADAL" clId="{17D78392-7091-4238-8278-2F3BDFF78295}" dt="2024-06-26T10:24:32.570" v="7505" actId="11529"/>
          <ac:spMkLst>
            <pc:docMk/>
            <pc:sldMk cId="4046549890" sldId="789"/>
            <ac:spMk id="14" creationId="{52BA1A53-9627-33A7-4932-4918E3FCEE5D}"/>
          </ac:spMkLst>
        </pc:spChg>
        <pc:spChg chg="add mod">
          <ac:chgData name="Yoel Kortick" userId="167978f5-7f40-4909-85d5-d4149554ad4e" providerId="ADAL" clId="{17D78392-7091-4238-8278-2F3BDFF78295}" dt="2024-06-26T10:26:25.047" v="7571" actId="1035"/>
          <ac:spMkLst>
            <pc:docMk/>
            <pc:sldMk cId="4046549890" sldId="789"/>
            <ac:spMk id="15" creationId="{EF820E3A-6FB5-2765-0724-582E6E6036E9}"/>
          </ac:spMkLst>
        </pc:spChg>
        <pc:picChg chg="add del">
          <ac:chgData name="Yoel Kortick" userId="167978f5-7f40-4909-85d5-d4149554ad4e" providerId="ADAL" clId="{17D78392-7091-4238-8278-2F3BDFF78295}" dt="2024-06-26T10:23:17.564" v="7431" actId="22"/>
          <ac:picMkLst>
            <pc:docMk/>
            <pc:sldMk cId="4046549890" sldId="789"/>
            <ac:picMk id="3" creationId="{97449D2A-F7B1-1BC0-FD50-71DB05CF4ABA}"/>
          </ac:picMkLst>
        </pc:picChg>
        <pc:picChg chg="del">
          <ac:chgData name="Yoel Kortick" userId="167978f5-7f40-4909-85d5-d4149554ad4e" providerId="ADAL" clId="{17D78392-7091-4238-8278-2F3BDFF78295}" dt="2024-06-26T10:23:15.806" v="7429" actId="478"/>
          <ac:picMkLst>
            <pc:docMk/>
            <pc:sldMk cId="4046549890" sldId="789"/>
            <ac:picMk id="6" creationId="{7D3E0350-879C-6BE4-11C2-4BB3D3D1A357}"/>
          </ac:picMkLst>
        </pc:picChg>
        <pc:picChg chg="add mod ord">
          <ac:chgData name="Yoel Kortick" userId="167978f5-7f40-4909-85d5-d4149554ad4e" providerId="ADAL" clId="{17D78392-7091-4238-8278-2F3BDFF78295}" dt="2024-06-26T10:25:09.677" v="7508" actId="167"/>
          <ac:picMkLst>
            <pc:docMk/>
            <pc:sldMk cId="4046549890" sldId="789"/>
            <ac:picMk id="7" creationId="{D7BAED39-CE06-FD34-D05A-5D51E7B5AF2B}"/>
          </ac:picMkLst>
        </pc:picChg>
        <pc:cxnChg chg="del mod">
          <ac:chgData name="Yoel Kortick" userId="167978f5-7f40-4909-85d5-d4149554ad4e" providerId="ADAL" clId="{17D78392-7091-4238-8278-2F3BDFF78295}" dt="2024-06-26T10:23:48.421" v="7477" actId="478"/>
          <ac:cxnSpMkLst>
            <pc:docMk/>
            <pc:sldMk cId="4046549890" sldId="789"/>
            <ac:cxnSpMk id="13" creationId="{9ED3083F-A06D-FA8E-AAEF-04C413664A33}"/>
          </ac:cxnSpMkLst>
        </pc:cxnChg>
      </pc:sldChg>
      <pc:sldChg chg="addSp delSp modSp add mod">
        <pc:chgData name="Yoel Kortick" userId="167978f5-7f40-4909-85d5-d4149554ad4e" providerId="ADAL" clId="{17D78392-7091-4238-8278-2F3BDFF78295}" dt="2024-06-26T10:30:24.222" v="7719" actId="208"/>
        <pc:sldMkLst>
          <pc:docMk/>
          <pc:sldMk cId="4156085395" sldId="790"/>
        </pc:sldMkLst>
        <pc:spChg chg="add mod">
          <ac:chgData name="Yoel Kortick" userId="167978f5-7f40-4909-85d5-d4149554ad4e" providerId="ADAL" clId="{17D78392-7091-4238-8278-2F3BDFF78295}" dt="2024-06-26T10:30:22.465" v="7718" actId="1076"/>
          <ac:spMkLst>
            <pc:docMk/>
            <pc:sldMk cId="4156085395" sldId="790"/>
            <ac:spMk id="4" creationId="{019373F9-90E6-FC8F-1763-6E98874579A1}"/>
          </ac:spMkLst>
        </pc:spChg>
        <pc:spChg chg="del">
          <ac:chgData name="Yoel Kortick" userId="167978f5-7f40-4909-85d5-d4149554ad4e" providerId="ADAL" clId="{17D78392-7091-4238-8278-2F3BDFF78295}" dt="2024-06-26T10:25:31.496" v="7562" actId="478"/>
          <ac:spMkLst>
            <pc:docMk/>
            <pc:sldMk cId="4156085395" sldId="790"/>
            <ac:spMk id="5" creationId="{D9C8B420-7FA2-CB19-1BE3-EB9BEF917C3B}"/>
          </ac:spMkLst>
        </pc:spChg>
        <pc:spChg chg="mod">
          <ac:chgData name="Yoel Kortick" userId="167978f5-7f40-4909-85d5-d4149554ad4e" providerId="ADAL" clId="{17D78392-7091-4238-8278-2F3BDFF78295}" dt="2024-06-26T10:25:38.267" v="7566" actId="33524"/>
          <ac:spMkLst>
            <pc:docMk/>
            <pc:sldMk cId="4156085395" sldId="790"/>
            <ac:spMk id="11" creationId="{1ACE3884-5DD3-4F86-13C6-FF34F1D35C8C}"/>
          </ac:spMkLst>
        </pc:spChg>
        <pc:spChg chg="del">
          <ac:chgData name="Yoel Kortick" userId="167978f5-7f40-4909-85d5-d4149554ad4e" providerId="ADAL" clId="{17D78392-7091-4238-8278-2F3BDFF78295}" dt="2024-06-26T10:25:31.496" v="7562" actId="478"/>
          <ac:spMkLst>
            <pc:docMk/>
            <pc:sldMk cId="4156085395" sldId="790"/>
            <ac:spMk id="12" creationId="{2F616799-6559-7D52-83C5-9730D8A93303}"/>
          </ac:spMkLst>
        </pc:spChg>
        <pc:spChg chg="del">
          <ac:chgData name="Yoel Kortick" userId="167978f5-7f40-4909-85d5-d4149554ad4e" providerId="ADAL" clId="{17D78392-7091-4238-8278-2F3BDFF78295}" dt="2024-06-26T10:25:31.496" v="7562" actId="478"/>
          <ac:spMkLst>
            <pc:docMk/>
            <pc:sldMk cId="4156085395" sldId="790"/>
            <ac:spMk id="14" creationId="{52BA1A53-9627-33A7-4932-4918E3FCEE5D}"/>
          </ac:spMkLst>
        </pc:spChg>
        <pc:picChg chg="add del mod">
          <ac:chgData name="Yoel Kortick" userId="167978f5-7f40-4909-85d5-d4149554ad4e" providerId="ADAL" clId="{17D78392-7091-4238-8278-2F3BDFF78295}" dt="2024-06-26T10:30:13.324" v="7713" actId="478"/>
          <ac:picMkLst>
            <pc:docMk/>
            <pc:sldMk cId="4156085395" sldId="790"/>
            <ac:picMk id="3" creationId="{9AD06F37-F643-74ED-9266-382EE56742DC}"/>
          </ac:picMkLst>
        </pc:picChg>
        <pc:picChg chg="del">
          <ac:chgData name="Yoel Kortick" userId="167978f5-7f40-4909-85d5-d4149554ad4e" providerId="ADAL" clId="{17D78392-7091-4238-8278-2F3BDFF78295}" dt="2024-06-26T10:25:06.113" v="7507" actId="478"/>
          <ac:picMkLst>
            <pc:docMk/>
            <pc:sldMk cId="4156085395" sldId="790"/>
            <ac:picMk id="7" creationId="{D7BAED39-CE06-FD34-D05A-5D51E7B5AF2B}"/>
          </ac:picMkLst>
        </pc:picChg>
        <pc:picChg chg="add mod ord">
          <ac:chgData name="Yoel Kortick" userId="167978f5-7f40-4909-85d5-d4149554ad4e" providerId="ADAL" clId="{17D78392-7091-4238-8278-2F3BDFF78295}" dt="2024-06-26T10:30:24.222" v="7719" actId="208"/>
          <ac:picMkLst>
            <pc:docMk/>
            <pc:sldMk cId="4156085395" sldId="790"/>
            <ac:picMk id="8" creationId="{A90D1FA0-A3C8-C322-928A-94B9597FCF14}"/>
          </ac:picMkLst>
        </pc:picChg>
      </pc:sldChg>
      <pc:sldChg chg="addSp delSp modSp add mod">
        <pc:chgData name="Yoel Kortick" userId="167978f5-7f40-4909-85d5-d4149554ad4e" providerId="ADAL" clId="{17D78392-7091-4238-8278-2F3BDFF78295}" dt="2024-06-26T10:36:24.029" v="7844" actId="11529"/>
        <pc:sldMkLst>
          <pc:docMk/>
          <pc:sldMk cId="1433489698" sldId="791"/>
        </pc:sldMkLst>
        <pc:spChg chg="del">
          <ac:chgData name="Yoel Kortick" userId="167978f5-7f40-4909-85d5-d4149554ad4e" providerId="ADAL" clId="{17D78392-7091-4238-8278-2F3BDFF78295}" dt="2024-06-26T10:34:53.796" v="7722" actId="478"/>
          <ac:spMkLst>
            <pc:docMk/>
            <pc:sldMk cId="1433489698" sldId="791"/>
            <ac:spMk id="4" creationId="{019373F9-90E6-FC8F-1763-6E98874579A1}"/>
          </ac:spMkLst>
        </pc:spChg>
        <pc:spChg chg="add">
          <ac:chgData name="Yoel Kortick" userId="167978f5-7f40-4909-85d5-d4149554ad4e" providerId="ADAL" clId="{17D78392-7091-4238-8278-2F3BDFF78295}" dt="2024-06-26T10:35:38.188" v="7751" actId="11529"/>
          <ac:spMkLst>
            <pc:docMk/>
            <pc:sldMk cId="1433489698" sldId="791"/>
            <ac:spMk id="8" creationId="{8AF07547-0D4E-88B2-467D-6F2FE74B968E}"/>
          </ac:spMkLst>
        </pc:spChg>
        <pc:spChg chg="mod">
          <ac:chgData name="Yoel Kortick" userId="167978f5-7f40-4909-85d5-d4149554ad4e" providerId="ADAL" clId="{17D78392-7091-4238-8278-2F3BDFF78295}" dt="2024-06-26T10:28:06.631" v="7712" actId="20577"/>
          <ac:spMkLst>
            <pc:docMk/>
            <pc:sldMk cId="1433489698" sldId="791"/>
            <ac:spMk id="11" creationId="{1ACE3884-5DD3-4F86-13C6-FF34F1D35C8C}"/>
          </ac:spMkLst>
        </pc:spChg>
        <pc:spChg chg="add mod">
          <ac:chgData name="Yoel Kortick" userId="167978f5-7f40-4909-85d5-d4149554ad4e" providerId="ADAL" clId="{17D78392-7091-4238-8278-2F3BDFF78295}" dt="2024-06-26T10:36:17.805" v="7843" actId="208"/>
          <ac:spMkLst>
            <pc:docMk/>
            <pc:sldMk cId="1433489698" sldId="791"/>
            <ac:spMk id="12" creationId="{18E26451-5F81-7016-6DD8-3D896F236F5F}"/>
          </ac:spMkLst>
        </pc:spChg>
        <pc:picChg chg="del">
          <ac:chgData name="Yoel Kortick" userId="167978f5-7f40-4909-85d5-d4149554ad4e" providerId="ADAL" clId="{17D78392-7091-4238-8278-2F3BDFF78295}" dt="2024-06-26T10:34:50.419" v="7720" actId="478"/>
          <ac:picMkLst>
            <pc:docMk/>
            <pc:sldMk cId="1433489698" sldId="791"/>
            <ac:picMk id="3" creationId="{9AD06F37-F643-74ED-9266-382EE56742DC}"/>
          </ac:picMkLst>
        </pc:picChg>
        <pc:picChg chg="add del mod">
          <ac:chgData name="Yoel Kortick" userId="167978f5-7f40-4909-85d5-d4149554ad4e" providerId="ADAL" clId="{17D78392-7091-4238-8278-2F3BDFF78295}" dt="2024-06-26T10:35:26.739" v="7738" actId="478"/>
          <ac:picMkLst>
            <pc:docMk/>
            <pc:sldMk cId="1433489698" sldId="791"/>
            <ac:picMk id="5" creationId="{EC8ADE9D-097B-3DD7-50A6-395FE10CF4BE}"/>
          </ac:picMkLst>
        </pc:picChg>
        <pc:picChg chg="add mod">
          <ac:chgData name="Yoel Kortick" userId="167978f5-7f40-4909-85d5-d4149554ad4e" providerId="ADAL" clId="{17D78392-7091-4238-8278-2F3BDFF78295}" dt="2024-06-26T10:35:30.721" v="7750" actId="208"/>
          <ac:picMkLst>
            <pc:docMk/>
            <pc:sldMk cId="1433489698" sldId="791"/>
            <ac:picMk id="7" creationId="{0DB4618E-AC25-CC53-DD18-3011CBC5706C}"/>
          </ac:picMkLst>
        </pc:picChg>
        <pc:cxnChg chg="add">
          <ac:chgData name="Yoel Kortick" userId="167978f5-7f40-4909-85d5-d4149554ad4e" providerId="ADAL" clId="{17D78392-7091-4238-8278-2F3BDFF78295}" dt="2024-06-26T10:36:24.029" v="7844" actId="11529"/>
          <ac:cxnSpMkLst>
            <pc:docMk/>
            <pc:sldMk cId="1433489698" sldId="791"/>
            <ac:cxnSpMk id="14" creationId="{D286B9FE-0B89-5D69-C098-22E8659A9696}"/>
          </ac:cxnSpMkLst>
        </pc:cxnChg>
      </pc:sldChg>
      <pc:sldChg chg="modSp add mod">
        <pc:chgData name="Yoel Kortick" userId="167978f5-7f40-4909-85d5-d4149554ad4e" providerId="ADAL" clId="{17D78392-7091-4238-8278-2F3BDFF78295}" dt="2024-06-27T04:16:21.462" v="13073"/>
        <pc:sldMkLst>
          <pc:docMk/>
          <pc:sldMk cId="2444540144" sldId="792"/>
        </pc:sldMkLst>
        <pc:spChg chg="mod">
          <ac:chgData name="Yoel Kortick" userId="167978f5-7f40-4909-85d5-d4149554ad4e" providerId="ADAL" clId="{17D78392-7091-4238-8278-2F3BDFF78295}" dt="2024-06-27T04:16:21.462" v="13073"/>
          <ac:spMkLst>
            <pc:docMk/>
            <pc:sldMk cId="2444540144" sldId="792"/>
            <ac:spMk id="11" creationId="{1ACE3884-5DD3-4F86-13C6-FF34F1D35C8C}"/>
          </ac:spMkLst>
        </pc:spChg>
      </pc:sldChg>
      <pc:sldChg chg="addSp delSp modSp add del mod">
        <pc:chgData name="Yoel Kortick" userId="167978f5-7f40-4909-85d5-d4149554ad4e" providerId="ADAL" clId="{17D78392-7091-4238-8278-2F3BDFF78295}" dt="2024-06-26T10:40:45.405" v="7913" actId="47"/>
        <pc:sldMkLst>
          <pc:docMk/>
          <pc:sldMk cId="3934919154" sldId="792"/>
        </pc:sldMkLst>
        <pc:spChg chg="add mod">
          <ac:chgData name="Yoel Kortick" userId="167978f5-7f40-4909-85d5-d4149554ad4e" providerId="ADAL" clId="{17D78392-7091-4238-8278-2F3BDFF78295}" dt="2024-06-26T10:38:07.852" v="7907" actId="14100"/>
          <ac:spMkLst>
            <pc:docMk/>
            <pc:sldMk cId="3934919154" sldId="792"/>
            <ac:spMk id="4" creationId="{1D520BC1-16E3-1454-E43C-5EEC63986B5B}"/>
          </ac:spMkLst>
        </pc:spChg>
        <pc:spChg chg="add mod">
          <ac:chgData name="Yoel Kortick" userId="167978f5-7f40-4909-85d5-d4149554ad4e" providerId="ADAL" clId="{17D78392-7091-4238-8278-2F3BDFF78295}" dt="2024-06-26T10:38:13.311" v="7909" actId="14100"/>
          <ac:spMkLst>
            <pc:docMk/>
            <pc:sldMk cId="3934919154" sldId="792"/>
            <ac:spMk id="5" creationId="{083C3CDD-1186-C548-83F6-E99661C41EA3}"/>
          </ac:spMkLst>
        </pc:spChg>
        <pc:spChg chg="mod">
          <ac:chgData name="Yoel Kortick" userId="167978f5-7f40-4909-85d5-d4149554ad4e" providerId="ADAL" clId="{17D78392-7091-4238-8278-2F3BDFF78295}" dt="2024-06-26T10:38:03.383" v="7905" actId="1076"/>
          <ac:spMkLst>
            <pc:docMk/>
            <pc:sldMk cId="3934919154" sldId="792"/>
            <ac:spMk id="8" creationId="{8AF07547-0D4E-88B2-467D-6F2FE74B968E}"/>
          </ac:spMkLst>
        </pc:spChg>
        <pc:spChg chg="mod">
          <ac:chgData name="Yoel Kortick" userId="167978f5-7f40-4909-85d5-d4149554ad4e" providerId="ADAL" clId="{17D78392-7091-4238-8278-2F3BDFF78295}" dt="2024-06-26T10:37:52.149" v="7886" actId="14100"/>
          <ac:spMkLst>
            <pc:docMk/>
            <pc:sldMk cId="3934919154" sldId="792"/>
            <ac:spMk id="11" creationId="{1ACE3884-5DD3-4F86-13C6-FF34F1D35C8C}"/>
          </ac:spMkLst>
        </pc:spChg>
        <pc:spChg chg="del">
          <ac:chgData name="Yoel Kortick" userId="167978f5-7f40-4909-85d5-d4149554ad4e" providerId="ADAL" clId="{17D78392-7091-4238-8278-2F3BDFF78295}" dt="2024-06-26T10:38:18.187" v="7912" actId="478"/>
          <ac:spMkLst>
            <pc:docMk/>
            <pc:sldMk cId="3934919154" sldId="792"/>
            <ac:spMk id="12" creationId="{18E26451-5F81-7016-6DD8-3D896F236F5F}"/>
          </ac:spMkLst>
        </pc:spChg>
        <pc:picChg chg="add mod ord">
          <ac:chgData name="Yoel Kortick" userId="167978f5-7f40-4909-85d5-d4149554ad4e" providerId="ADAL" clId="{17D78392-7091-4238-8278-2F3BDFF78295}" dt="2024-06-26T10:38:14.914" v="7910" actId="208"/>
          <ac:picMkLst>
            <pc:docMk/>
            <pc:sldMk cId="3934919154" sldId="792"/>
            <ac:picMk id="3" creationId="{E57AA923-CFFE-4CD0-F724-83BDCED27DBC}"/>
          </ac:picMkLst>
        </pc:picChg>
        <pc:picChg chg="del">
          <ac:chgData name="Yoel Kortick" userId="167978f5-7f40-4909-85d5-d4149554ad4e" providerId="ADAL" clId="{17D78392-7091-4238-8278-2F3BDFF78295}" dt="2024-06-26T10:37:53.782" v="7887" actId="478"/>
          <ac:picMkLst>
            <pc:docMk/>
            <pc:sldMk cId="3934919154" sldId="792"/>
            <ac:picMk id="7" creationId="{0DB4618E-AC25-CC53-DD18-3011CBC5706C}"/>
          </ac:picMkLst>
        </pc:picChg>
        <pc:cxnChg chg="del">
          <ac:chgData name="Yoel Kortick" userId="167978f5-7f40-4909-85d5-d4149554ad4e" providerId="ADAL" clId="{17D78392-7091-4238-8278-2F3BDFF78295}" dt="2024-06-26T10:38:16.947" v="7911" actId="478"/>
          <ac:cxnSpMkLst>
            <pc:docMk/>
            <pc:sldMk cId="3934919154" sldId="792"/>
            <ac:cxnSpMk id="14" creationId="{D286B9FE-0B89-5D69-C098-22E8659A9696}"/>
          </ac:cxnSpMkLst>
        </pc:cxnChg>
      </pc:sldChg>
      <pc:sldChg chg="modSp add mod">
        <pc:chgData name="Yoel Kortick" userId="167978f5-7f40-4909-85d5-d4149554ad4e" providerId="ADAL" clId="{17D78392-7091-4238-8278-2F3BDFF78295}" dt="2024-06-27T04:16:21.462" v="13073"/>
        <pc:sldMkLst>
          <pc:docMk/>
          <pc:sldMk cId="32635942" sldId="793"/>
        </pc:sldMkLst>
        <pc:spChg chg="mod">
          <ac:chgData name="Yoel Kortick" userId="167978f5-7f40-4909-85d5-d4149554ad4e" providerId="ADAL" clId="{17D78392-7091-4238-8278-2F3BDFF78295}" dt="2024-06-27T04:16:21.462" v="13073"/>
          <ac:spMkLst>
            <pc:docMk/>
            <pc:sldMk cId="32635942" sldId="793"/>
            <ac:spMk id="11" creationId="{1ACE3884-5DD3-4F86-13C6-FF34F1D35C8C}"/>
          </ac:spMkLst>
        </pc:spChg>
      </pc:sldChg>
      <pc:sldChg chg="modSp add mod">
        <pc:chgData name="Yoel Kortick" userId="167978f5-7f40-4909-85d5-d4149554ad4e" providerId="ADAL" clId="{17D78392-7091-4238-8278-2F3BDFF78295}" dt="2024-06-27T04:11:19.015" v="13021" actId="404"/>
        <pc:sldMkLst>
          <pc:docMk/>
          <pc:sldMk cId="434965610" sldId="794"/>
        </pc:sldMkLst>
        <pc:spChg chg="mod">
          <ac:chgData name="Yoel Kortick" userId="167978f5-7f40-4909-85d5-d4149554ad4e" providerId="ADAL" clId="{17D78392-7091-4238-8278-2F3BDFF78295}" dt="2024-06-27T04:11:19.015" v="13021" actId="404"/>
          <ac:spMkLst>
            <pc:docMk/>
            <pc:sldMk cId="434965610" sldId="794"/>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3879587633" sldId="795"/>
        </pc:sldMkLst>
        <pc:spChg chg="del">
          <ac:chgData name="Yoel Kortick" userId="167978f5-7f40-4909-85d5-d4149554ad4e" providerId="ADAL" clId="{17D78392-7091-4238-8278-2F3BDFF78295}" dt="2024-06-26T13:16:31.259" v="8378" actId="478"/>
          <ac:spMkLst>
            <pc:docMk/>
            <pc:sldMk cId="3879587633" sldId="795"/>
            <ac:spMk id="5" creationId="{5BDC558D-BE80-E242-0CC0-36D1E61F43B2}"/>
          </ac:spMkLst>
        </pc:spChg>
        <pc:spChg chg="add mod">
          <ac:chgData name="Yoel Kortick" userId="167978f5-7f40-4909-85d5-d4149554ad4e" providerId="ADAL" clId="{17D78392-7091-4238-8278-2F3BDFF78295}" dt="2024-06-26T13:20:23.270" v="8478" actId="1036"/>
          <ac:spMkLst>
            <pc:docMk/>
            <pc:sldMk cId="3879587633" sldId="795"/>
            <ac:spMk id="6" creationId="{A59B577A-B35E-C8E8-BA5F-5A5EC9A39E72}"/>
          </ac:spMkLst>
        </pc:spChg>
        <pc:spChg chg="add">
          <ac:chgData name="Yoel Kortick" userId="167978f5-7f40-4909-85d5-d4149554ad4e" providerId="ADAL" clId="{17D78392-7091-4238-8278-2F3BDFF78295}" dt="2024-06-26T13:20:33.271" v="8479" actId="11529"/>
          <ac:spMkLst>
            <pc:docMk/>
            <pc:sldMk cId="3879587633" sldId="795"/>
            <ac:spMk id="7" creationId="{9B7AE74D-28B9-8EC7-9C70-57357A848ACA}"/>
          </ac:spMkLst>
        </pc:spChg>
        <pc:spChg chg="mod">
          <ac:chgData name="Yoel Kortick" userId="167978f5-7f40-4909-85d5-d4149554ad4e" providerId="ADAL" clId="{17D78392-7091-4238-8278-2F3BDFF78295}" dt="2024-06-27T02:08:12.951" v="12900"/>
          <ac:spMkLst>
            <pc:docMk/>
            <pc:sldMk cId="3879587633" sldId="795"/>
            <ac:spMk id="10" creationId="{4C5297D4-1A90-BA7E-1EA2-3486955EA032}"/>
          </ac:spMkLst>
        </pc:spChg>
        <pc:spChg chg="mod">
          <ac:chgData name="Yoel Kortick" userId="167978f5-7f40-4909-85d5-d4149554ad4e" providerId="ADAL" clId="{17D78392-7091-4238-8278-2F3BDFF78295}" dt="2024-06-27T04:16:21.462" v="13073"/>
          <ac:spMkLst>
            <pc:docMk/>
            <pc:sldMk cId="3879587633" sldId="795"/>
            <ac:spMk id="11" creationId="{1ACE3884-5DD3-4F86-13C6-FF34F1D35C8C}"/>
          </ac:spMkLst>
        </pc:spChg>
        <pc:picChg chg="del">
          <ac:chgData name="Yoel Kortick" userId="167978f5-7f40-4909-85d5-d4149554ad4e" providerId="ADAL" clId="{17D78392-7091-4238-8278-2F3BDFF78295}" dt="2024-06-26T13:16:31.259" v="8378" actId="478"/>
          <ac:picMkLst>
            <pc:docMk/>
            <pc:sldMk cId="3879587633" sldId="795"/>
            <ac:picMk id="3" creationId="{67275478-5185-4274-4419-CD4E5B4042F0}"/>
          </ac:picMkLst>
        </pc:picChg>
        <pc:picChg chg="add mod">
          <ac:chgData name="Yoel Kortick" userId="167978f5-7f40-4909-85d5-d4149554ad4e" providerId="ADAL" clId="{17D78392-7091-4238-8278-2F3BDFF78295}" dt="2024-06-26T13:20:13.689" v="8473" actId="208"/>
          <ac:picMkLst>
            <pc:docMk/>
            <pc:sldMk cId="3879587633" sldId="795"/>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938100498" sldId="796"/>
        </pc:sldMkLst>
        <pc:spChg chg="del">
          <ac:chgData name="Yoel Kortick" userId="167978f5-7f40-4909-85d5-d4149554ad4e" providerId="ADAL" clId="{17D78392-7091-4238-8278-2F3BDFF78295}" dt="2024-06-26T13:22:05.149" v="8570" actId="478"/>
          <ac:spMkLst>
            <pc:docMk/>
            <pc:sldMk cId="938100498" sldId="796"/>
            <ac:spMk id="6" creationId="{A59B577A-B35E-C8E8-BA5F-5A5EC9A39E72}"/>
          </ac:spMkLst>
        </pc:spChg>
        <pc:spChg chg="mod">
          <ac:chgData name="Yoel Kortick" userId="167978f5-7f40-4909-85d5-d4149554ad4e" providerId="ADAL" clId="{17D78392-7091-4238-8278-2F3BDFF78295}" dt="2024-06-26T13:22:00.619" v="8568" actId="1036"/>
          <ac:spMkLst>
            <pc:docMk/>
            <pc:sldMk cId="938100498" sldId="796"/>
            <ac:spMk id="7" creationId="{9B7AE74D-28B9-8EC7-9C70-57357A848ACA}"/>
          </ac:spMkLst>
        </pc:spChg>
        <pc:spChg chg="mod">
          <ac:chgData name="Yoel Kortick" userId="167978f5-7f40-4909-85d5-d4149554ad4e" providerId="ADAL" clId="{17D78392-7091-4238-8278-2F3BDFF78295}" dt="2024-06-27T02:08:12.951" v="12900"/>
          <ac:spMkLst>
            <pc:docMk/>
            <pc:sldMk cId="938100498" sldId="796"/>
            <ac:spMk id="10" creationId="{4C5297D4-1A90-BA7E-1EA2-3486955EA032}"/>
          </ac:spMkLst>
        </pc:spChg>
        <pc:spChg chg="mod">
          <ac:chgData name="Yoel Kortick" userId="167978f5-7f40-4909-85d5-d4149554ad4e" providerId="ADAL" clId="{17D78392-7091-4238-8278-2F3BDFF78295}" dt="2024-06-27T04:16:21.462" v="13073"/>
          <ac:spMkLst>
            <pc:docMk/>
            <pc:sldMk cId="938100498" sldId="796"/>
            <ac:spMk id="11" creationId="{1ACE3884-5DD3-4F86-13C6-FF34F1D35C8C}"/>
          </ac:spMkLst>
        </pc:spChg>
        <pc:picChg chg="add mod ord">
          <ac:chgData name="Yoel Kortick" userId="167978f5-7f40-4909-85d5-d4149554ad4e" providerId="ADAL" clId="{17D78392-7091-4238-8278-2F3BDFF78295}" dt="2024-06-26T13:22:03.381" v="8569" actId="167"/>
          <ac:picMkLst>
            <pc:docMk/>
            <pc:sldMk cId="938100498" sldId="796"/>
            <ac:picMk id="3" creationId="{223B5200-C2BB-0355-1351-7BF28DAC92DC}"/>
          </ac:picMkLst>
        </pc:picChg>
        <pc:picChg chg="del">
          <ac:chgData name="Yoel Kortick" userId="167978f5-7f40-4909-85d5-d4149554ad4e" providerId="ADAL" clId="{17D78392-7091-4238-8278-2F3BDFF78295}" dt="2024-06-26T13:21:39.038" v="8557" actId="478"/>
          <ac:picMkLst>
            <pc:docMk/>
            <pc:sldMk cId="938100498" sldId="796"/>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2313022764" sldId="797"/>
        </pc:sldMkLst>
        <pc:spChg chg="add mod">
          <ac:chgData name="Yoel Kortick" userId="167978f5-7f40-4909-85d5-d4149554ad4e" providerId="ADAL" clId="{17D78392-7091-4238-8278-2F3BDFF78295}" dt="2024-06-26T13:33:47.271" v="9235" actId="1076"/>
          <ac:spMkLst>
            <pc:docMk/>
            <pc:sldMk cId="2313022764" sldId="797"/>
            <ac:spMk id="5" creationId="{4A980A1E-91F0-0488-9687-694168A54B10}"/>
          </ac:spMkLst>
        </pc:spChg>
        <pc:spChg chg="add mod">
          <ac:chgData name="Yoel Kortick" userId="167978f5-7f40-4909-85d5-d4149554ad4e" providerId="ADAL" clId="{17D78392-7091-4238-8278-2F3BDFF78295}" dt="2024-06-26T13:33:53.459" v="9237" actId="14100"/>
          <ac:spMkLst>
            <pc:docMk/>
            <pc:sldMk cId="2313022764" sldId="797"/>
            <ac:spMk id="6" creationId="{282A5A73-EE84-C3A9-6461-31EA884E1877}"/>
          </ac:spMkLst>
        </pc:spChg>
        <pc:spChg chg="del">
          <ac:chgData name="Yoel Kortick" userId="167978f5-7f40-4909-85d5-d4149554ad4e" providerId="ADAL" clId="{17D78392-7091-4238-8278-2F3BDFF78295}" dt="2024-06-26T13:25:01.496" v="8840" actId="478"/>
          <ac:spMkLst>
            <pc:docMk/>
            <pc:sldMk cId="2313022764" sldId="797"/>
            <ac:spMk id="7" creationId="{9B7AE74D-28B9-8EC7-9C70-57357A848ACA}"/>
          </ac:spMkLst>
        </pc:spChg>
        <pc:spChg chg="add del mod">
          <ac:chgData name="Yoel Kortick" userId="167978f5-7f40-4909-85d5-d4149554ad4e" providerId="ADAL" clId="{17D78392-7091-4238-8278-2F3BDFF78295}" dt="2024-06-26T13:34:13.223" v="9241" actId="478"/>
          <ac:spMkLst>
            <pc:docMk/>
            <pc:sldMk cId="2313022764" sldId="797"/>
            <ac:spMk id="8" creationId="{1D9CC0BF-348B-55B7-B66C-F151DB09A051}"/>
          </ac:spMkLst>
        </pc:spChg>
        <pc:spChg chg="mod">
          <ac:chgData name="Yoel Kortick" userId="167978f5-7f40-4909-85d5-d4149554ad4e" providerId="ADAL" clId="{17D78392-7091-4238-8278-2F3BDFF78295}" dt="2024-06-27T02:08:12.951" v="12900"/>
          <ac:spMkLst>
            <pc:docMk/>
            <pc:sldMk cId="2313022764" sldId="797"/>
            <ac:spMk id="10" creationId="{4C5297D4-1A90-BA7E-1EA2-3486955EA032}"/>
          </ac:spMkLst>
        </pc:spChg>
        <pc:spChg chg="mod">
          <ac:chgData name="Yoel Kortick" userId="167978f5-7f40-4909-85d5-d4149554ad4e" providerId="ADAL" clId="{17D78392-7091-4238-8278-2F3BDFF78295}" dt="2024-06-27T04:16:21.462" v="13073"/>
          <ac:spMkLst>
            <pc:docMk/>
            <pc:sldMk cId="2313022764" sldId="797"/>
            <ac:spMk id="11" creationId="{1ACE3884-5DD3-4F86-13C6-FF34F1D35C8C}"/>
          </ac:spMkLst>
        </pc:spChg>
        <pc:spChg chg="add mod">
          <ac:chgData name="Yoel Kortick" userId="167978f5-7f40-4909-85d5-d4149554ad4e" providerId="ADAL" clId="{17D78392-7091-4238-8278-2F3BDFF78295}" dt="2024-06-27T04:16:21.462" v="13073"/>
          <ac:spMkLst>
            <pc:docMk/>
            <pc:sldMk cId="2313022764" sldId="797"/>
            <ac:spMk id="12" creationId="{AC4437AE-DF1E-33B4-025A-E81CA9EE9E49}"/>
          </ac:spMkLst>
        </pc:spChg>
        <pc:picChg chg="del">
          <ac:chgData name="Yoel Kortick" userId="167978f5-7f40-4909-85d5-d4149554ad4e" providerId="ADAL" clId="{17D78392-7091-4238-8278-2F3BDFF78295}" dt="2024-06-26T13:23:40.277" v="8731" actId="478"/>
          <ac:picMkLst>
            <pc:docMk/>
            <pc:sldMk cId="2313022764" sldId="797"/>
            <ac:picMk id="3" creationId="{223B5200-C2BB-0355-1351-7BF28DAC92DC}"/>
          </ac:picMkLst>
        </pc:picChg>
        <pc:picChg chg="add mod ord">
          <ac:chgData name="Yoel Kortick" userId="167978f5-7f40-4909-85d5-d4149554ad4e" providerId="ADAL" clId="{17D78392-7091-4238-8278-2F3BDFF78295}" dt="2024-06-26T13:33:44.038" v="9234" actId="1076"/>
          <ac:picMkLst>
            <pc:docMk/>
            <pc:sldMk cId="2313022764" sldId="797"/>
            <ac:picMk id="4" creationId="{5D83D20C-4B6A-8FA6-3169-5CC27A8515BE}"/>
          </ac:picMkLst>
        </pc:picChg>
        <pc:cxnChg chg="add">
          <ac:chgData name="Yoel Kortick" userId="167978f5-7f40-4909-85d5-d4149554ad4e" providerId="ADAL" clId="{17D78392-7091-4238-8278-2F3BDFF78295}" dt="2024-06-26T13:34:40.031" v="9250" actId="11529"/>
          <ac:cxnSpMkLst>
            <pc:docMk/>
            <pc:sldMk cId="2313022764" sldId="797"/>
            <ac:cxnSpMk id="14" creationId="{2AF6D24B-6FB8-AE60-150F-B546B94827FA}"/>
          </ac:cxnSpMkLst>
        </pc:cxnChg>
      </pc:sldChg>
      <pc:sldChg chg="addSp delSp modSp add mod">
        <pc:chgData name="Yoel Kortick" userId="167978f5-7f40-4909-85d5-d4149554ad4e" providerId="ADAL" clId="{17D78392-7091-4238-8278-2F3BDFF78295}" dt="2024-06-27T04:16:21.462" v="13073"/>
        <pc:sldMkLst>
          <pc:docMk/>
          <pc:sldMk cId="3490943010" sldId="798"/>
        </pc:sldMkLst>
        <pc:spChg chg="del">
          <ac:chgData name="Yoel Kortick" userId="167978f5-7f40-4909-85d5-d4149554ad4e" providerId="ADAL" clId="{17D78392-7091-4238-8278-2F3BDFF78295}" dt="2024-06-26T13:25:24.792" v="8848" actId="478"/>
          <ac:spMkLst>
            <pc:docMk/>
            <pc:sldMk cId="3490943010" sldId="798"/>
            <ac:spMk id="5" creationId="{4A980A1E-91F0-0488-9687-694168A54B10}"/>
          </ac:spMkLst>
        </pc:spChg>
        <pc:spChg chg="mod">
          <ac:chgData name="Yoel Kortick" userId="167978f5-7f40-4909-85d5-d4149554ad4e" providerId="ADAL" clId="{17D78392-7091-4238-8278-2F3BDFF78295}" dt="2024-06-26T13:25:19.188" v="8846" actId="1076"/>
          <ac:spMkLst>
            <pc:docMk/>
            <pc:sldMk cId="3490943010" sldId="798"/>
            <ac:spMk id="6" creationId="{282A5A73-EE84-C3A9-6461-31EA884E1877}"/>
          </ac:spMkLst>
        </pc:spChg>
        <pc:spChg chg="del">
          <ac:chgData name="Yoel Kortick" userId="167978f5-7f40-4909-85d5-d4149554ad4e" providerId="ADAL" clId="{17D78392-7091-4238-8278-2F3BDFF78295}" dt="2024-06-26T13:25:22.726" v="8847" actId="478"/>
          <ac:spMkLst>
            <pc:docMk/>
            <pc:sldMk cId="3490943010" sldId="798"/>
            <ac:spMk id="7" creationId="{9B7AE74D-28B9-8EC7-9C70-57357A848ACA}"/>
          </ac:spMkLst>
        </pc:spChg>
        <pc:spChg chg="mod">
          <ac:chgData name="Yoel Kortick" userId="167978f5-7f40-4909-85d5-d4149554ad4e" providerId="ADAL" clId="{17D78392-7091-4238-8278-2F3BDFF78295}" dt="2024-06-27T02:08:12.951" v="12900"/>
          <ac:spMkLst>
            <pc:docMk/>
            <pc:sldMk cId="3490943010" sldId="798"/>
            <ac:spMk id="10" creationId="{4C5297D4-1A90-BA7E-1EA2-3486955EA032}"/>
          </ac:spMkLst>
        </pc:spChg>
        <pc:spChg chg="mod">
          <ac:chgData name="Yoel Kortick" userId="167978f5-7f40-4909-85d5-d4149554ad4e" providerId="ADAL" clId="{17D78392-7091-4238-8278-2F3BDFF78295}" dt="2024-06-27T04:16:21.462" v="13073"/>
          <ac:spMkLst>
            <pc:docMk/>
            <pc:sldMk cId="3490943010" sldId="798"/>
            <ac:spMk id="11" creationId="{1ACE3884-5DD3-4F86-13C6-FF34F1D35C8C}"/>
          </ac:spMkLst>
        </pc:spChg>
        <pc:picChg chg="add mod ord">
          <ac:chgData name="Yoel Kortick" userId="167978f5-7f40-4909-85d5-d4149554ad4e" providerId="ADAL" clId="{17D78392-7091-4238-8278-2F3BDFF78295}" dt="2024-06-26T13:25:14.671" v="8845" actId="167"/>
          <ac:picMkLst>
            <pc:docMk/>
            <pc:sldMk cId="3490943010" sldId="798"/>
            <ac:picMk id="3" creationId="{56549B9F-B31A-C642-B11B-68715C593B9B}"/>
          </ac:picMkLst>
        </pc:picChg>
        <pc:picChg chg="del">
          <ac:chgData name="Yoel Kortick" userId="167978f5-7f40-4909-85d5-d4149554ad4e" providerId="ADAL" clId="{17D78392-7091-4238-8278-2F3BDFF78295}" dt="2024-06-26T13:24:52.027" v="8837" actId="478"/>
          <ac:picMkLst>
            <pc:docMk/>
            <pc:sldMk cId="3490943010" sldId="798"/>
            <ac:picMk id="4" creationId="{5D83D20C-4B6A-8FA6-3169-5CC27A8515BE}"/>
          </ac:picMkLst>
        </pc:picChg>
      </pc:sldChg>
      <pc:sldChg chg="addSp delSp modSp add mod">
        <pc:chgData name="Yoel Kortick" userId="167978f5-7f40-4909-85d5-d4149554ad4e" providerId="ADAL" clId="{17D78392-7091-4238-8278-2F3BDFF78295}" dt="2024-06-27T04:16:21.462" v="13073"/>
        <pc:sldMkLst>
          <pc:docMk/>
          <pc:sldMk cId="1468771233" sldId="799"/>
        </pc:sldMkLst>
        <pc:spChg chg="mod">
          <ac:chgData name="Yoel Kortick" userId="167978f5-7f40-4909-85d5-d4149554ad4e" providerId="ADAL" clId="{17D78392-7091-4238-8278-2F3BDFF78295}" dt="2024-06-26T13:26:25.792" v="8935" actId="1038"/>
          <ac:spMkLst>
            <pc:docMk/>
            <pc:sldMk cId="1468771233" sldId="799"/>
            <ac:spMk id="6" creationId="{282A5A73-EE84-C3A9-6461-31EA884E1877}"/>
          </ac:spMkLst>
        </pc:spChg>
        <pc:spChg chg="mod">
          <ac:chgData name="Yoel Kortick" userId="167978f5-7f40-4909-85d5-d4149554ad4e" providerId="ADAL" clId="{17D78392-7091-4238-8278-2F3BDFF78295}" dt="2024-06-27T02:08:12.951" v="12900"/>
          <ac:spMkLst>
            <pc:docMk/>
            <pc:sldMk cId="1468771233" sldId="799"/>
            <ac:spMk id="10" creationId="{4C5297D4-1A90-BA7E-1EA2-3486955EA032}"/>
          </ac:spMkLst>
        </pc:spChg>
        <pc:spChg chg="mod">
          <ac:chgData name="Yoel Kortick" userId="167978f5-7f40-4909-85d5-d4149554ad4e" providerId="ADAL" clId="{17D78392-7091-4238-8278-2F3BDFF78295}" dt="2024-06-27T04:16:21.462" v="13073"/>
          <ac:spMkLst>
            <pc:docMk/>
            <pc:sldMk cId="1468771233" sldId="799"/>
            <ac:spMk id="11" creationId="{1ACE3884-5DD3-4F86-13C6-FF34F1D35C8C}"/>
          </ac:spMkLst>
        </pc:spChg>
        <pc:picChg chg="del">
          <ac:chgData name="Yoel Kortick" userId="167978f5-7f40-4909-85d5-d4149554ad4e" providerId="ADAL" clId="{17D78392-7091-4238-8278-2F3BDFF78295}" dt="2024-06-26T13:25:46.927" v="8850" actId="478"/>
          <ac:picMkLst>
            <pc:docMk/>
            <pc:sldMk cId="1468771233" sldId="799"/>
            <ac:picMk id="3" creationId="{56549B9F-B31A-C642-B11B-68715C593B9B}"/>
          </ac:picMkLst>
        </pc:picChg>
        <pc:picChg chg="add mod ord">
          <ac:chgData name="Yoel Kortick" userId="167978f5-7f40-4909-85d5-d4149554ad4e" providerId="ADAL" clId="{17D78392-7091-4238-8278-2F3BDFF78295}" dt="2024-06-26T13:26:28.447" v="8936" actId="208"/>
          <ac:picMkLst>
            <pc:docMk/>
            <pc:sldMk cId="1468771233" sldId="799"/>
            <ac:picMk id="4" creationId="{2C55C796-3EAC-7C56-5F3B-88993751C1AB}"/>
          </ac:picMkLst>
        </pc:picChg>
      </pc:sldChg>
      <pc:sldChg chg="addSp delSp modSp add mod">
        <pc:chgData name="Yoel Kortick" userId="167978f5-7f40-4909-85d5-d4149554ad4e" providerId="ADAL" clId="{17D78392-7091-4238-8278-2F3BDFF78295}" dt="2024-06-27T04:16:21.462" v="13073"/>
        <pc:sldMkLst>
          <pc:docMk/>
          <pc:sldMk cId="1667600306" sldId="800"/>
        </pc:sldMkLst>
        <pc:spChg chg="mod">
          <ac:chgData name="Yoel Kortick" userId="167978f5-7f40-4909-85d5-d4149554ad4e" providerId="ADAL" clId="{17D78392-7091-4238-8278-2F3BDFF78295}" dt="2024-06-26T13:27:59.635" v="9016" actId="14100"/>
          <ac:spMkLst>
            <pc:docMk/>
            <pc:sldMk cId="1667600306" sldId="800"/>
            <ac:spMk id="6" creationId="{282A5A73-EE84-C3A9-6461-31EA884E1877}"/>
          </ac:spMkLst>
        </pc:spChg>
        <pc:spChg chg="mod">
          <ac:chgData name="Yoel Kortick" userId="167978f5-7f40-4909-85d5-d4149554ad4e" providerId="ADAL" clId="{17D78392-7091-4238-8278-2F3BDFF78295}" dt="2024-06-27T02:08:12.951" v="12900"/>
          <ac:spMkLst>
            <pc:docMk/>
            <pc:sldMk cId="1667600306" sldId="800"/>
            <ac:spMk id="10" creationId="{4C5297D4-1A90-BA7E-1EA2-3486955EA032}"/>
          </ac:spMkLst>
        </pc:spChg>
        <pc:spChg chg="mod">
          <ac:chgData name="Yoel Kortick" userId="167978f5-7f40-4909-85d5-d4149554ad4e" providerId="ADAL" clId="{17D78392-7091-4238-8278-2F3BDFF78295}" dt="2024-06-27T04:16:21.462" v="13073"/>
          <ac:spMkLst>
            <pc:docMk/>
            <pc:sldMk cId="1667600306" sldId="800"/>
            <ac:spMk id="11" creationId="{1ACE3884-5DD3-4F86-13C6-FF34F1D35C8C}"/>
          </ac:spMkLst>
        </pc:spChg>
        <pc:picChg chg="add mod ord">
          <ac:chgData name="Yoel Kortick" userId="167978f5-7f40-4909-85d5-d4149554ad4e" providerId="ADAL" clId="{17D78392-7091-4238-8278-2F3BDFF78295}" dt="2024-06-26T13:28:01.665" v="9017" actId="208"/>
          <ac:picMkLst>
            <pc:docMk/>
            <pc:sldMk cId="1667600306" sldId="800"/>
            <ac:picMk id="3" creationId="{8341D617-A4C1-9876-A8A1-0805ECF439A4}"/>
          </ac:picMkLst>
        </pc:picChg>
        <pc:picChg chg="del">
          <ac:chgData name="Yoel Kortick" userId="167978f5-7f40-4909-85d5-d4149554ad4e" providerId="ADAL" clId="{17D78392-7091-4238-8278-2F3BDFF78295}" dt="2024-06-26T13:27:51.084" v="9012" actId="478"/>
          <ac:picMkLst>
            <pc:docMk/>
            <pc:sldMk cId="1667600306" sldId="800"/>
            <ac:picMk id="4" creationId="{2C55C796-3EAC-7C56-5F3B-88993751C1AB}"/>
          </ac:picMkLst>
        </pc:picChg>
      </pc:sldChg>
      <pc:sldChg chg="addSp delSp modSp add mod">
        <pc:chgData name="Yoel Kortick" userId="167978f5-7f40-4909-85d5-d4149554ad4e" providerId="ADAL" clId="{17D78392-7091-4238-8278-2F3BDFF78295}" dt="2024-06-27T02:08:12.951" v="12900"/>
        <pc:sldMkLst>
          <pc:docMk/>
          <pc:sldMk cId="1454012567" sldId="801"/>
        </pc:sldMkLst>
        <pc:spChg chg="mod">
          <ac:chgData name="Yoel Kortick" userId="167978f5-7f40-4909-85d5-d4149554ad4e" providerId="ADAL" clId="{17D78392-7091-4238-8278-2F3BDFF78295}" dt="2024-06-26T13:30:43.121" v="9082" actId="14100"/>
          <ac:spMkLst>
            <pc:docMk/>
            <pc:sldMk cId="1454012567" sldId="801"/>
            <ac:spMk id="6" creationId="{282A5A73-EE84-C3A9-6461-31EA884E1877}"/>
          </ac:spMkLst>
        </pc:spChg>
        <pc:spChg chg="mod">
          <ac:chgData name="Yoel Kortick" userId="167978f5-7f40-4909-85d5-d4149554ad4e" providerId="ADAL" clId="{17D78392-7091-4238-8278-2F3BDFF78295}" dt="2024-06-27T02:08:12.951" v="12900"/>
          <ac:spMkLst>
            <pc:docMk/>
            <pc:sldMk cId="1454012567" sldId="801"/>
            <ac:spMk id="10" creationId="{4C5297D4-1A90-BA7E-1EA2-3486955EA032}"/>
          </ac:spMkLst>
        </pc:spChg>
        <pc:spChg chg="mod">
          <ac:chgData name="Yoel Kortick" userId="167978f5-7f40-4909-85d5-d4149554ad4e" providerId="ADAL" clId="{17D78392-7091-4238-8278-2F3BDFF78295}" dt="2024-06-26T13:30:22.509" v="9061" actId="20577"/>
          <ac:spMkLst>
            <pc:docMk/>
            <pc:sldMk cId="1454012567" sldId="801"/>
            <ac:spMk id="11" creationId="{1ACE3884-5DD3-4F86-13C6-FF34F1D35C8C}"/>
          </ac:spMkLst>
        </pc:spChg>
        <pc:picChg chg="del">
          <ac:chgData name="Yoel Kortick" userId="167978f5-7f40-4909-85d5-d4149554ad4e" providerId="ADAL" clId="{17D78392-7091-4238-8278-2F3BDFF78295}" dt="2024-06-26T13:29:21.523" v="9019" actId="478"/>
          <ac:picMkLst>
            <pc:docMk/>
            <pc:sldMk cId="1454012567" sldId="801"/>
            <ac:picMk id="3" creationId="{8341D617-A4C1-9876-A8A1-0805ECF439A4}"/>
          </ac:picMkLst>
        </pc:picChg>
        <pc:picChg chg="add mod ord">
          <ac:chgData name="Yoel Kortick" userId="167978f5-7f40-4909-85d5-d4149554ad4e" providerId="ADAL" clId="{17D78392-7091-4238-8278-2F3BDFF78295}" dt="2024-06-26T13:30:34.475" v="9080" actId="167"/>
          <ac:picMkLst>
            <pc:docMk/>
            <pc:sldMk cId="1454012567" sldId="801"/>
            <ac:picMk id="4" creationId="{39C7E9EA-40A1-79AE-AC4F-3910DD957503}"/>
          </ac:picMkLst>
        </pc:picChg>
      </pc:sldChg>
      <pc:sldChg chg="addSp delSp modSp add mod">
        <pc:chgData name="Yoel Kortick" userId="167978f5-7f40-4909-85d5-d4149554ad4e" providerId="ADAL" clId="{17D78392-7091-4238-8278-2F3BDFF78295}" dt="2024-06-27T04:16:21.462" v="13073"/>
        <pc:sldMkLst>
          <pc:docMk/>
          <pc:sldMk cId="1378559334" sldId="802"/>
        </pc:sldMkLst>
        <pc:spChg chg="add">
          <ac:chgData name="Yoel Kortick" userId="167978f5-7f40-4909-85d5-d4149554ad4e" providerId="ADAL" clId="{17D78392-7091-4238-8278-2F3BDFF78295}" dt="2024-06-26T13:32:15.894" v="9131" actId="11529"/>
          <ac:spMkLst>
            <pc:docMk/>
            <pc:sldMk cId="1378559334" sldId="802"/>
            <ac:spMk id="5" creationId="{281DC1E3-C8AE-1744-498D-26932089E0E3}"/>
          </ac:spMkLst>
        </pc:spChg>
        <pc:spChg chg="del">
          <ac:chgData name="Yoel Kortick" userId="167978f5-7f40-4909-85d5-d4149554ad4e" providerId="ADAL" clId="{17D78392-7091-4238-8278-2F3BDFF78295}" dt="2024-06-26T14:56:04.262" v="11433" actId="478"/>
          <ac:spMkLst>
            <pc:docMk/>
            <pc:sldMk cId="1378559334" sldId="802"/>
            <ac:spMk id="6" creationId="{282A5A73-EE84-C3A9-6461-31EA884E1877}"/>
          </ac:spMkLst>
        </pc:spChg>
        <pc:spChg chg="add mod">
          <ac:chgData name="Yoel Kortick" userId="167978f5-7f40-4909-85d5-d4149554ad4e" providerId="ADAL" clId="{17D78392-7091-4238-8278-2F3BDFF78295}" dt="2024-06-26T13:38:15.672" v="9286" actId="14100"/>
          <ac:spMkLst>
            <pc:docMk/>
            <pc:sldMk cId="1378559334" sldId="802"/>
            <ac:spMk id="7" creationId="{05E3898B-364B-DE0E-4E0B-04C8A1A220A5}"/>
          </ac:spMkLst>
        </pc:spChg>
        <pc:spChg chg="mod">
          <ac:chgData name="Yoel Kortick" userId="167978f5-7f40-4909-85d5-d4149554ad4e" providerId="ADAL" clId="{17D78392-7091-4238-8278-2F3BDFF78295}" dt="2024-06-27T02:08:12.951" v="12900"/>
          <ac:spMkLst>
            <pc:docMk/>
            <pc:sldMk cId="1378559334" sldId="802"/>
            <ac:spMk id="10" creationId="{4C5297D4-1A90-BA7E-1EA2-3486955EA032}"/>
          </ac:spMkLst>
        </pc:spChg>
        <pc:spChg chg="mod">
          <ac:chgData name="Yoel Kortick" userId="167978f5-7f40-4909-85d5-d4149554ad4e" providerId="ADAL" clId="{17D78392-7091-4238-8278-2F3BDFF78295}" dt="2024-06-27T04:16:21.462" v="13073"/>
          <ac:spMkLst>
            <pc:docMk/>
            <pc:sldMk cId="1378559334" sldId="802"/>
            <ac:spMk id="11" creationId="{1ACE3884-5DD3-4F86-13C6-FF34F1D35C8C}"/>
          </ac:spMkLst>
        </pc:spChg>
        <pc:picChg chg="add mod ord">
          <ac:chgData name="Yoel Kortick" userId="167978f5-7f40-4909-85d5-d4149554ad4e" providerId="ADAL" clId="{17D78392-7091-4238-8278-2F3BDFF78295}" dt="2024-06-26T14:56:02.136" v="11432" actId="167"/>
          <ac:picMkLst>
            <pc:docMk/>
            <pc:sldMk cId="1378559334" sldId="802"/>
            <ac:picMk id="3" creationId="{176C5F9A-4483-E92C-3ED6-75DDD4F6B087}"/>
          </ac:picMkLst>
        </pc:picChg>
        <pc:picChg chg="del">
          <ac:chgData name="Yoel Kortick" userId="167978f5-7f40-4909-85d5-d4149554ad4e" providerId="ADAL" clId="{17D78392-7091-4238-8278-2F3BDFF78295}" dt="2024-06-26T13:31:50.364" v="9084" actId="478"/>
          <ac:picMkLst>
            <pc:docMk/>
            <pc:sldMk cId="1378559334" sldId="802"/>
            <ac:picMk id="4" creationId="{39C7E9EA-40A1-79AE-AC4F-3910DD957503}"/>
          </ac:picMkLst>
        </pc:picChg>
      </pc:sldChg>
      <pc:sldChg chg="modSp add mod">
        <pc:chgData name="Yoel Kortick" userId="167978f5-7f40-4909-85d5-d4149554ad4e" providerId="ADAL" clId="{17D78392-7091-4238-8278-2F3BDFF78295}" dt="2024-06-27T02:08:12.951" v="12900"/>
        <pc:sldMkLst>
          <pc:docMk/>
          <pc:sldMk cId="2025724310" sldId="803"/>
        </pc:sldMkLst>
        <pc:spChg chg="mod">
          <ac:chgData name="Yoel Kortick" userId="167978f5-7f40-4909-85d5-d4149554ad4e" providerId="ADAL" clId="{17D78392-7091-4238-8278-2F3BDFF78295}" dt="2024-06-27T02:08:12.951" v="12900"/>
          <ac:spMkLst>
            <pc:docMk/>
            <pc:sldMk cId="2025724310" sldId="803"/>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2623577472" sldId="804"/>
        </pc:sldMkLst>
        <pc:spChg chg="del">
          <ac:chgData name="Yoel Kortick" userId="167978f5-7f40-4909-85d5-d4149554ad4e" providerId="ADAL" clId="{17D78392-7091-4238-8278-2F3BDFF78295}" dt="2024-06-26T14:11:40.860" v="10061" actId="478"/>
          <ac:spMkLst>
            <pc:docMk/>
            <pc:sldMk cId="2623577472" sldId="804"/>
            <ac:spMk id="6" creationId="{A59B577A-B35E-C8E8-BA5F-5A5EC9A39E72}"/>
          </ac:spMkLst>
        </pc:spChg>
        <pc:spChg chg="del">
          <ac:chgData name="Yoel Kortick" userId="167978f5-7f40-4909-85d5-d4149554ad4e" providerId="ADAL" clId="{17D78392-7091-4238-8278-2F3BDFF78295}" dt="2024-06-26T14:11:42.281" v="10062" actId="478"/>
          <ac:spMkLst>
            <pc:docMk/>
            <pc:sldMk cId="2623577472" sldId="804"/>
            <ac:spMk id="7" creationId="{9B7AE74D-28B9-8EC7-9C70-57357A848ACA}"/>
          </ac:spMkLst>
        </pc:spChg>
        <pc:spChg chg="mod">
          <ac:chgData name="Yoel Kortick" userId="167978f5-7f40-4909-85d5-d4149554ad4e" providerId="ADAL" clId="{17D78392-7091-4238-8278-2F3BDFF78295}" dt="2024-06-27T02:08:12.951" v="12900"/>
          <ac:spMkLst>
            <pc:docMk/>
            <pc:sldMk cId="2623577472" sldId="804"/>
            <ac:spMk id="10" creationId="{4C5297D4-1A90-BA7E-1EA2-3486955EA032}"/>
          </ac:spMkLst>
        </pc:spChg>
        <pc:spChg chg="mod">
          <ac:chgData name="Yoel Kortick" userId="167978f5-7f40-4909-85d5-d4149554ad4e" providerId="ADAL" clId="{17D78392-7091-4238-8278-2F3BDFF78295}" dt="2024-06-27T04:16:21.462" v="13073"/>
          <ac:spMkLst>
            <pc:docMk/>
            <pc:sldMk cId="2623577472" sldId="804"/>
            <ac:spMk id="11" creationId="{1ACE3884-5DD3-4F86-13C6-FF34F1D35C8C}"/>
          </ac:spMkLst>
        </pc:spChg>
        <pc:picChg chg="add del mod">
          <ac:chgData name="Yoel Kortick" userId="167978f5-7f40-4909-85d5-d4149554ad4e" providerId="ADAL" clId="{17D78392-7091-4238-8278-2F3BDFF78295}" dt="2024-06-26T14:09:43.859" v="9850" actId="478"/>
          <ac:picMkLst>
            <pc:docMk/>
            <pc:sldMk cId="2623577472" sldId="804"/>
            <ac:picMk id="3" creationId="{FFC9B468-5F5E-6AAF-F9C0-2E73D7579D71}"/>
          </ac:picMkLst>
        </pc:picChg>
        <pc:picChg chg="del">
          <ac:chgData name="Yoel Kortick" userId="167978f5-7f40-4909-85d5-d4149554ad4e" providerId="ADAL" clId="{17D78392-7091-4238-8278-2F3BDFF78295}" dt="2024-06-26T13:54:41.325" v="9303" actId="478"/>
          <ac:picMkLst>
            <pc:docMk/>
            <pc:sldMk cId="2623577472" sldId="804"/>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2853988912" sldId="805"/>
        </pc:sldMkLst>
        <pc:spChg chg="add mod">
          <ac:chgData name="Yoel Kortick" userId="167978f5-7f40-4909-85d5-d4149554ad4e" providerId="ADAL" clId="{17D78392-7091-4238-8278-2F3BDFF78295}" dt="2024-06-26T14:13:13.103" v="10188" actId="1035"/>
          <ac:spMkLst>
            <pc:docMk/>
            <pc:sldMk cId="2853988912" sldId="805"/>
            <ac:spMk id="2" creationId="{6DCC6E74-E3CE-3A93-90AA-4E2B1040F67D}"/>
          </ac:spMkLst>
        </pc:spChg>
        <pc:spChg chg="mod">
          <ac:chgData name="Yoel Kortick" userId="167978f5-7f40-4909-85d5-d4149554ad4e" providerId="ADAL" clId="{17D78392-7091-4238-8278-2F3BDFF78295}" dt="2024-06-26T14:15:00.212" v="10190" actId="14100"/>
          <ac:spMkLst>
            <pc:docMk/>
            <pc:sldMk cId="2853988912" sldId="805"/>
            <ac:spMk id="6" creationId="{A59B577A-B35E-C8E8-BA5F-5A5EC9A39E72}"/>
          </ac:spMkLst>
        </pc:spChg>
        <pc:spChg chg="del mod">
          <ac:chgData name="Yoel Kortick" userId="167978f5-7f40-4909-85d5-d4149554ad4e" providerId="ADAL" clId="{17D78392-7091-4238-8278-2F3BDFF78295}" dt="2024-06-26T14:13:17.431" v="10189" actId="478"/>
          <ac:spMkLst>
            <pc:docMk/>
            <pc:sldMk cId="2853988912" sldId="805"/>
            <ac:spMk id="7" creationId="{9B7AE74D-28B9-8EC7-9C70-57357A848ACA}"/>
          </ac:spMkLst>
        </pc:spChg>
        <pc:spChg chg="mod">
          <ac:chgData name="Yoel Kortick" userId="167978f5-7f40-4909-85d5-d4149554ad4e" providerId="ADAL" clId="{17D78392-7091-4238-8278-2F3BDFF78295}" dt="2024-06-27T02:08:12.951" v="12900"/>
          <ac:spMkLst>
            <pc:docMk/>
            <pc:sldMk cId="2853988912" sldId="805"/>
            <ac:spMk id="10" creationId="{4C5297D4-1A90-BA7E-1EA2-3486955EA032}"/>
          </ac:spMkLst>
        </pc:spChg>
        <pc:spChg chg="mod">
          <ac:chgData name="Yoel Kortick" userId="167978f5-7f40-4909-85d5-d4149554ad4e" providerId="ADAL" clId="{17D78392-7091-4238-8278-2F3BDFF78295}" dt="2024-06-27T04:16:21.462" v="13073"/>
          <ac:spMkLst>
            <pc:docMk/>
            <pc:sldMk cId="2853988912" sldId="805"/>
            <ac:spMk id="11" creationId="{1ACE3884-5DD3-4F86-13C6-FF34F1D35C8C}"/>
          </ac:spMkLst>
        </pc:spChg>
        <pc:picChg chg="mod ord">
          <ac:chgData name="Yoel Kortick" userId="167978f5-7f40-4909-85d5-d4149554ad4e" providerId="ADAL" clId="{17D78392-7091-4238-8278-2F3BDFF78295}" dt="2024-06-26T14:13:13.103" v="10188" actId="1035"/>
          <ac:picMkLst>
            <pc:docMk/>
            <pc:sldMk cId="2853988912" sldId="805"/>
            <ac:picMk id="3" creationId="{FFC9B468-5F5E-6AAF-F9C0-2E73D7579D71}"/>
          </ac:picMkLst>
        </pc:picChg>
      </pc:sldChg>
      <pc:sldChg chg="addSp delSp modSp add mod">
        <pc:chgData name="Yoel Kortick" userId="167978f5-7f40-4909-85d5-d4149554ad4e" providerId="ADAL" clId="{17D78392-7091-4238-8278-2F3BDFF78295}" dt="2024-06-27T04:16:21.462" v="13073"/>
        <pc:sldMkLst>
          <pc:docMk/>
          <pc:sldMk cId="427004443" sldId="806"/>
        </pc:sldMkLst>
        <pc:spChg chg="del">
          <ac:chgData name="Yoel Kortick" userId="167978f5-7f40-4909-85d5-d4149554ad4e" providerId="ADAL" clId="{17D78392-7091-4238-8278-2F3BDFF78295}" dt="2024-06-26T14:19:47.093" v="10197" actId="478"/>
          <ac:spMkLst>
            <pc:docMk/>
            <pc:sldMk cId="427004443" sldId="806"/>
            <ac:spMk id="2" creationId="{6DCC6E74-E3CE-3A93-90AA-4E2B1040F67D}"/>
          </ac:spMkLst>
        </pc:spChg>
        <pc:spChg chg="add del mod">
          <ac:chgData name="Yoel Kortick" userId="167978f5-7f40-4909-85d5-d4149554ad4e" providerId="ADAL" clId="{17D78392-7091-4238-8278-2F3BDFF78295}" dt="2024-06-26T14:19:49.982" v="10198" actId="478"/>
          <ac:spMkLst>
            <pc:docMk/>
            <pc:sldMk cId="427004443" sldId="806"/>
            <ac:spMk id="5" creationId="{187D2AE2-4148-F227-07C3-E497418F88A8}"/>
          </ac:spMkLst>
        </pc:spChg>
        <pc:spChg chg="del">
          <ac:chgData name="Yoel Kortick" userId="167978f5-7f40-4909-85d5-d4149554ad4e" providerId="ADAL" clId="{17D78392-7091-4238-8278-2F3BDFF78295}" dt="2024-06-26T14:19:47.093" v="10197" actId="478"/>
          <ac:spMkLst>
            <pc:docMk/>
            <pc:sldMk cId="427004443" sldId="806"/>
            <ac:spMk id="6" creationId="{A59B577A-B35E-C8E8-BA5F-5A5EC9A39E72}"/>
          </ac:spMkLst>
        </pc:spChg>
        <pc:spChg chg="mod">
          <ac:chgData name="Yoel Kortick" userId="167978f5-7f40-4909-85d5-d4149554ad4e" providerId="ADAL" clId="{17D78392-7091-4238-8278-2F3BDFF78295}" dt="2024-06-27T02:08:12.951" v="12900"/>
          <ac:spMkLst>
            <pc:docMk/>
            <pc:sldMk cId="427004443" sldId="806"/>
            <ac:spMk id="10" creationId="{4C5297D4-1A90-BA7E-1EA2-3486955EA032}"/>
          </ac:spMkLst>
        </pc:spChg>
        <pc:spChg chg="del">
          <ac:chgData name="Yoel Kortick" userId="167978f5-7f40-4909-85d5-d4149554ad4e" providerId="ADAL" clId="{17D78392-7091-4238-8278-2F3BDFF78295}" dt="2024-06-26T14:19:47.093" v="10197" actId="478"/>
          <ac:spMkLst>
            <pc:docMk/>
            <pc:sldMk cId="427004443" sldId="806"/>
            <ac:spMk id="11" creationId="{1ACE3884-5DD3-4F86-13C6-FF34F1D35C8C}"/>
          </ac:spMkLst>
        </pc:spChg>
        <pc:spChg chg="add mod">
          <ac:chgData name="Yoel Kortick" userId="167978f5-7f40-4909-85d5-d4149554ad4e" providerId="ADAL" clId="{17D78392-7091-4238-8278-2F3BDFF78295}" dt="2024-06-27T04:16:21.462" v="13073"/>
          <ac:spMkLst>
            <pc:docMk/>
            <pc:sldMk cId="427004443" sldId="806"/>
            <ac:spMk id="12" creationId="{D346BF7D-8100-D6E7-CD2D-A41AFEAABF7A}"/>
          </ac:spMkLst>
        </pc:spChg>
        <pc:spChg chg="add">
          <ac:chgData name="Yoel Kortick" userId="167978f5-7f40-4909-85d5-d4149554ad4e" providerId="ADAL" clId="{17D78392-7091-4238-8278-2F3BDFF78295}" dt="2024-06-26T14:39:58.534" v="10751" actId="11529"/>
          <ac:spMkLst>
            <pc:docMk/>
            <pc:sldMk cId="427004443" sldId="806"/>
            <ac:spMk id="15" creationId="{C641586F-BF62-CBBE-CFE8-3C0479D04C8C}"/>
          </ac:spMkLst>
        </pc:spChg>
        <pc:picChg chg="del">
          <ac:chgData name="Yoel Kortick" userId="167978f5-7f40-4909-85d5-d4149554ad4e" providerId="ADAL" clId="{17D78392-7091-4238-8278-2F3BDFF78295}" dt="2024-06-26T14:19:47.093" v="10197" actId="478"/>
          <ac:picMkLst>
            <pc:docMk/>
            <pc:sldMk cId="427004443" sldId="806"/>
            <ac:picMk id="3" creationId="{FFC9B468-5F5E-6AAF-F9C0-2E73D7579D71}"/>
          </ac:picMkLst>
        </pc:picChg>
        <pc:picChg chg="add mod">
          <ac:chgData name="Yoel Kortick" userId="167978f5-7f40-4909-85d5-d4149554ad4e" providerId="ADAL" clId="{17D78392-7091-4238-8278-2F3BDFF78295}" dt="2024-06-26T14:19:58.520" v="10203" actId="208"/>
          <ac:picMkLst>
            <pc:docMk/>
            <pc:sldMk cId="427004443" sldId="806"/>
            <ac:picMk id="8" creationId="{4DD24C74-D1DC-7C0D-65EC-D42DABF6D4A0}"/>
          </ac:picMkLst>
        </pc:picChg>
        <pc:cxnChg chg="add">
          <ac:chgData name="Yoel Kortick" userId="167978f5-7f40-4909-85d5-d4149554ad4e" providerId="ADAL" clId="{17D78392-7091-4238-8278-2F3BDFF78295}" dt="2024-06-26T14:23:53.630" v="10383" actId="11529"/>
          <ac:cxnSpMkLst>
            <pc:docMk/>
            <pc:sldMk cId="427004443" sldId="806"/>
            <ac:cxnSpMk id="14" creationId="{6DDC8789-ADE5-0AC3-F73C-32A46DBFE963}"/>
          </ac:cxnSpMkLst>
        </pc:cxnChg>
      </pc:sldChg>
      <pc:sldChg chg="addSp delSp modSp add mod">
        <pc:chgData name="Yoel Kortick" userId="167978f5-7f40-4909-85d5-d4149554ad4e" providerId="ADAL" clId="{17D78392-7091-4238-8278-2F3BDFF78295}" dt="2024-06-27T04:16:21.462" v="13073"/>
        <pc:sldMkLst>
          <pc:docMk/>
          <pc:sldMk cId="2205924501" sldId="807"/>
        </pc:sldMkLst>
        <pc:spChg chg="del">
          <ac:chgData name="Yoel Kortick" userId="167978f5-7f40-4909-85d5-d4149554ad4e" providerId="ADAL" clId="{17D78392-7091-4238-8278-2F3BDFF78295}" dt="2024-06-26T14:25:15.543" v="10441" actId="478"/>
          <ac:spMkLst>
            <pc:docMk/>
            <pc:sldMk cId="2205924501" sldId="807"/>
            <ac:spMk id="2" creationId="{6DCC6E74-E3CE-3A93-90AA-4E2B1040F67D}"/>
          </ac:spMkLst>
        </pc:spChg>
        <pc:spChg chg="mod">
          <ac:chgData name="Yoel Kortick" userId="167978f5-7f40-4909-85d5-d4149554ad4e" providerId="ADAL" clId="{17D78392-7091-4238-8278-2F3BDFF78295}" dt="2024-06-26T14:24:59.437" v="10439" actId="14100"/>
          <ac:spMkLst>
            <pc:docMk/>
            <pc:sldMk cId="2205924501" sldId="807"/>
            <ac:spMk id="6" creationId="{A59B577A-B35E-C8E8-BA5F-5A5EC9A39E72}"/>
          </ac:spMkLst>
        </pc:spChg>
        <pc:spChg chg="add mod">
          <ac:chgData name="Yoel Kortick" userId="167978f5-7f40-4909-85d5-d4149554ad4e" providerId="ADAL" clId="{17D78392-7091-4238-8278-2F3BDFF78295}" dt="2024-06-26T14:25:57.382" v="10534" actId="14100"/>
          <ac:spMkLst>
            <pc:docMk/>
            <pc:sldMk cId="2205924501" sldId="807"/>
            <ac:spMk id="7" creationId="{B9EEE192-71FA-AFA2-C179-FDC0644C0665}"/>
          </ac:spMkLst>
        </pc:spChg>
        <pc:spChg chg="mod">
          <ac:chgData name="Yoel Kortick" userId="167978f5-7f40-4909-85d5-d4149554ad4e" providerId="ADAL" clId="{17D78392-7091-4238-8278-2F3BDFF78295}" dt="2024-06-27T02:08:12.951" v="12900"/>
          <ac:spMkLst>
            <pc:docMk/>
            <pc:sldMk cId="2205924501" sldId="807"/>
            <ac:spMk id="10" creationId="{4C5297D4-1A90-BA7E-1EA2-3486955EA032}"/>
          </ac:spMkLst>
        </pc:spChg>
        <pc:spChg chg="mod">
          <ac:chgData name="Yoel Kortick" userId="167978f5-7f40-4909-85d5-d4149554ad4e" providerId="ADAL" clId="{17D78392-7091-4238-8278-2F3BDFF78295}" dt="2024-06-26T14:24:24.127" v="10433" actId="6549"/>
          <ac:spMkLst>
            <pc:docMk/>
            <pc:sldMk cId="2205924501" sldId="807"/>
            <ac:spMk id="11" creationId="{1ACE3884-5DD3-4F86-13C6-FF34F1D35C8C}"/>
          </ac:spMkLst>
        </pc:spChg>
        <pc:spChg chg="add mod">
          <ac:chgData name="Yoel Kortick" userId="167978f5-7f40-4909-85d5-d4149554ad4e" providerId="ADAL" clId="{17D78392-7091-4238-8278-2F3BDFF78295}" dt="2024-06-27T04:16:21.462" v="13073"/>
          <ac:spMkLst>
            <pc:docMk/>
            <pc:sldMk cId="2205924501" sldId="807"/>
            <ac:spMk id="14" creationId="{EFC679E4-58AB-5EB5-339D-F107AE8DCDDF}"/>
          </ac:spMkLst>
        </pc:spChg>
        <pc:picChg chg="del">
          <ac:chgData name="Yoel Kortick" userId="167978f5-7f40-4909-85d5-d4149554ad4e" providerId="ADAL" clId="{17D78392-7091-4238-8278-2F3BDFF78295}" dt="2024-06-26T14:19:41.655" v="10196" actId="478"/>
          <ac:picMkLst>
            <pc:docMk/>
            <pc:sldMk cId="2205924501" sldId="807"/>
            <ac:picMk id="3" creationId="{FFC9B468-5F5E-6AAF-F9C0-2E73D7579D71}"/>
          </ac:picMkLst>
        </pc:picChg>
        <pc:picChg chg="add mod ord">
          <ac:chgData name="Yoel Kortick" userId="167978f5-7f40-4909-85d5-d4149554ad4e" providerId="ADAL" clId="{17D78392-7091-4238-8278-2F3BDFF78295}" dt="2024-06-26T14:25:01.039" v="10440" actId="208"/>
          <ac:picMkLst>
            <pc:docMk/>
            <pc:sldMk cId="2205924501" sldId="807"/>
            <ac:picMk id="5" creationId="{4C07DF9A-09B6-02B2-CE4F-5E874A3C7804}"/>
          </ac:picMkLst>
        </pc:picChg>
        <pc:cxnChg chg="add mod">
          <ac:chgData name="Yoel Kortick" userId="167978f5-7f40-4909-85d5-d4149554ad4e" providerId="ADAL" clId="{17D78392-7091-4238-8278-2F3BDFF78295}" dt="2024-06-26T14:26:00.489" v="10535" actId="14100"/>
          <ac:cxnSpMkLst>
            <pc:docMk/>
            <pc:sldMk cId="2205924501" sldId="807"/>
            <ac:cxnSpMk id="8" creationId="{12F14A1D-666D-FFB7-A586-A019EAF3AAF8}"/>
          </ac:cxnSpMkLst>
        </pc:cxnChg>
        <pc:cxnChg chg="add mod">
          <ac:chgData name="Yoel Kortick" userId="167978f5-7f40-4909-85d5-d4149554ad4e" providerId="ADAL" clId="{17D78392-7091-4238-8278-2F3BDFF78295}" dt="2024-06-26T14:26:31.914" v="10628" actId="14100"/>
          <ac:cxnSpMkLst>
            <pc:docMk/>
            <pc:sldMk cId="2205924501" sldId="807"/>
            <ac:cxnSpMk id="15" creationId="{E1F50BF1-32B9-657F-87D9-181D120ADC8E}"/>
          </ac:cxnSpMkLst>
        </pc:cxnChg>
      </pc:sldChg>
      <pc:sldChg chg="addSp modSp add mod">
        <pc:chgData name="Yoel Kortick" userId="167978f5-7f40-4909-85d5-d4149554ad4e" providerId="ADAL" clId="{17D78392-7091-4238-8278-2F3BDFF78295}" dt="2024-06-27T04:16:21.462" v="13073"/>
        <pc:sldMkLst>
          <pc:docMk/>
          <pc:sldMk cId="2094470090" sldId="808"/>
        </pc:sldMkLst>
        <pc:spChg chg="add">
          <ac:chgData name="Yoel Kortick" userId="167978f5-7f40-4909-85d5-d4149554ad4e" providerId="ADAL" clId="{17D78392-7091-4238-8278-2F3BDFF78295}" dt="2024-06-26T14:40:07.250" v="10752" actId="11529"/>
          <ac:spMkLst>
            <pc:docMk/>
            <pc:sldMk cId="2094470090" sldId="808"/>
            <ac:spMk id="3" creationId="{318A453B-F532-2942-98B7-708360C4EFD9}"/>
          </ac:spMkLst>
        </pc:spChg>
        <pc:spChg chg="mod">
          <ac:chgData name="Yoel Kortick" userId="167978f5-7f40-4909-85d5-d4149554ad4e" providerId="ADAL" clId="{17D78392-7091-4238-8278-2F3BDFF78295}" dt="2024-06-27T02:08:12.951" v="12900"/>
          <ac:spMkLst>
            <pc:docMk/>
            <pc:sldMk cId="2094470090" sldId="808"/>
            <ac:spMk id="10" creationId="{4C5297D4-1A90-BA7E-1EA2-3486955EA032}"/>
          </ac:spMkLst>
        </pc:spChg>
        <pc:spChg chg="mod">
          <ac:chgData name="Yoel Kortick" userId="167978f5-7f40-4909-85d5-d4149554ad4e" providerId="ADAL" clId="{17D78392-7091-4238-8278-2F3BDFF78295}" dt="2024-06-27T04:16:21.462" v="13073"/>
          <ac:spMkLst>
            <pc:docMk/>
            <pc:sldMk cId="2094470090" sldId="808"/>
            <ac:spMk id="12" creationId="{D346BF7D-8100-D6E7-CD2D-A41AFEAABF7A}"/>
          </ac:spMkLst>
        </pc:spChg>
        <pc:cxnChg chg="mod">
          <ac:chgData name="Yoel Kortick" userId="167978f5-7f40-4909-85d5-d4149554ad4e" providerId="ADAL" clId="{17D78392-7091-4238-8278-2F3BDFF78295}" dt="2024-06-26T14:27:06.664" v="10633" actId="14100"/>
          <ac:cxnSpMkLst>
            <pc:docMk/>
            <pc:sldMk cId="2094470090" sldId="808"/>
            <ac:cxnSpMk id="14" creationId="{6DDC8789-ADE5-0AC3-F73C-32A46DBFE963}"/>
          </ac:cxnSpMkLst>
        </pc:cxnChg>
      </pc:sldChg>
      <pc:sldChg chg="addSp delSp modSp add mod">
        <pc:chgData name="Yoel Kortick" userId="167978f5-7f40-4909-85d5-d4149554ad4e" providerId="ADAL" clId="{17D78392-7091-4238-8278-2F3BDFF78295}" dt="2024-06-27T04:16:21.462" v="13073"/>
        <pc:sldMkLst>
          <pc:docMk/>
          <pc:sldMk cId="2563536793" sldId="809"/>
        </pc:sldMkLst>
        <pc:spChg chg="add mod">
          <ac:chgData name="Yoel Kortick" userId="167978f5-7f40-4909-85d5-d4149554ad4e" providerId="ADAL" clId="{17D78392-7091-4238-8278-2F3BDFF78295}" dt="2024-06-26T14:41:56.214" v="10852" actId="14100"/>
          <ac:spMkLst>
            <pc:docMk/>
            <pc:sldMk cId="2563536793" sldId="809"/>
            <ac:spMk id="5" creationId="{9D382B33-06C3-6EA7-AF31-5C24DCCCE47B}"/>
          </ac:spMkLst>
        </pc:spChg>
        <pc:spChg chg="add mod">
          <ac:chgData name="Yoel Kortick" userId="167978f5-7f40-4909-85d5-d4149554ad4e" providerId="ADAL" clId="{17D78392-7091-4238-8278-2F3BDFF78295}" dt="2024-06-27T04:15:28.038" v="13067" actId="14100"/>
          <ac:spMkLst>
            <pc:docMk/>
            <pc:sldMk cId="2563536793" sldId="809"/>
            <ac:spMk id="7" creationId="{599661BC-7460-C061-5622-B7317000EF03}"/>
          </ac:spMkLst>
        </pc:spChg>
        <pc:spChg chg="mod">
          <ac:chgData name="Yoel Kortick" userId="167978f5-7f40-4909-85d5-d4149554ad4e" providerId="ADAL" clId="{17D78392-7091-4238-8278-2F3BDFF78295}" dt="2024-06-27T02:08:12.951" v="12900"/>
          <ac:spMkLst>
            <pc:docMk/>
            <pc:sldMk cId="2563536793" sldId="809"/>
            <ac:spMk id="10" creationId="{4C5297D4-1A90-BA7E-1EA2-3486955EA032}"/>
          </ac:spMkLst>
        </pc:spChg>
        <pc:spChg chg="add">
          <ac:chgData name="Yoel Kortick" userId="167978f5-7f40-4909-85d5-d4149554ad4e" providerId="ADAL" clId="{17D78392-7091-4238-8278-2F3BDFF78295}" dt="2024-06-26T14:42:04.848" v="10853" actId="11529"/>
          <ac:spMkLst>
            <pc:docMk/>
            <pc:sldMk cId="2563536793" sldId="809"/>
            <ac:spMk id="11" creationId="{CDE7F20C-516E-CC18-6557-7C38687E7382}"/>
          </ac:spMkLst>
        </pc:spChg>
        <pc:spChg chg="mod">
          <ac:chgData name="Yoel Kortick" userId="167978f5-7f40-4909-85d5-d4149554ad4e" providerId="ADAL" clId="{17D78392-7091-4238-8278-2F3BDFF78295}" dt="2024-06-27T04:16:21.462" v="13073"/>
          <ac:spMkLst>
            <pc:docMk/>
            <pc:sldMk cId="2563536793" sldId="809"/>
            <ac:spMk id="12" creationId="{D346BF7D-8100-D6E7-CD2D-A41AFEAABF7A}"/>
          </ac:spMkLst>
        </pc:spChg>
        <pc:picChg chg="add mod ord">
          <ac:chgData name="Yoel Kortick" userId="167978f5-7f40-4909-85d5-d4149554ad4e" providerId="ADAL" clId="{17D78392-7091-4238-8278-2F3BDFF78295}" dt="2024-06-26T14:42:07.533" v="10854" actId="208"/>
          <ac:picMkLst>
            <pc:docMk/>
            <pc:sldMk cId="2563536793" sldId="809"/>
            <ac:picMk id="3" creationId="{D7C5BEA3-A106-A963-100D-66A8AD3BF352}"/>
          </ac:picMkLst>
        </pc:picChg>
        <pc:picChg chg="del">
          <ac:chgData name="Yoel Kortick" userId="167978f5-7f40-4909-85d5-d4149554ad4e" providerId="ADAL" clId="{17D78392-7091-4238-8278-2F3BDFF78295}" dt="2024-06-26T14:39:49.129" v="10750" actId="478"/>
          <ac:picMkLst>
            <pc:docMk/>
            <pc:sldMk cId="2563536793" sldId="809"/>
            <ac:picMk id="8" creationId="{4DD24C74-D1DC-7C0D-65EC-D42DABF6D4A0}"/>
          </ac:picMkLst>
        </pc:picChg>
        <pc:cxnChg chg="mod">
          <ac:chgData name="Yoel Kortick" userId="167978f5-7f40-4909-85d5-d4149554ad4e" providerId="ADAL" clId="{17D78392-7091-4238-8278-2F3BDFF78295}" dt="2024-06-26T14:41:13.775" v="10785" actId="14100"/>
          <ac:cxnSpMkLst>
            <pc:docMk/>
            <pc:sldMk cId="2563536793" sldId="809"/>
            <ac:cxnSpMk id="14" creationId="{6DDC8789-ADE5-0AC3-F73C-32A46DBFE963}"/>
          </ac:cxnSpMkLst>
        </pc:cxnChg>
        <pc:cxnChg chg="add">
          <ac:chgData name="Yoel Kortick" userId="167978f5-7f40-4909-85d5-d4149554ad4e" providerId="ADAL" clId="{17D78392-7091-4238-8278-2F3BDFF78295}" dt="2024-06-26T14:42:15.612" v="10855" actId="11529"/>
          <ac:cxnSpMkLst>
            <pc:docMk/>
            <pc:sldMk cId="2563536793" sldId="809"/>
            <ac:cxnSpMk id="15" creationId="{499D09D5-D749-6AAC-C319-2EC34B9CB88D}"/>
          </ac:cxnSpMkLst>
        </pc:cxnChg>
      </pc:sldChg>
      <pc:sldChg chg="addSp delSp modSp add mod">
        <pc:chgData name="Yoel Kortick" userId="167978f5-7f40-4909-85d5-d4149554ad4e" providerId="ADAL" clId="{17D78392-7091-4238-8278-2F3BDFF78295}" dt="2024-06-27T04:15:55.532" v="13069" actId="20577"/>
        <pc:sldMkLst>
          <pc:docMk/>
          <pc:sldMk cId="2310200128" sldId="810"/>
        </pc:sldMkLst>
        <pc:spChg chg="del">
          <ac:chgData name="Yoel Kortick" userId="167978f5-7f40-4909-85d5-d4149554ad4e" providerId="ADAL" clId="{17D78392-7091-4238-8278-2F3BDFF78295}" dt="2024-06-26T14:46:50.907" v="10857" actId="478"/>
          <ac:spMkLst>
            <pc:docMk/>
            <pc:sldMk cId="2310200128" sldId="810"/>
            <ac:spMk id="2" creationId="{6DCC6E74-E3CE-3A93-90AA-4E2B1040F67D}"/>
          </ac:spMkLst>
        </pc:spChg>
        <pc:spChg chg="del">
          <ac:chgData name="Yoel Kortick" userId="167978f5-7f40-4909-85d5-d4149554ad4e" providerId="ADAL" clId="{17D78392-7091-4238-8278-2F3BDFF78295}" dt="2024-06-26T14:46:50.907" v="10857" actId="478"/>
          <ac:spMkLst>
            <pc:docMk/>
            <pc:sldMk cId="2310200128" sldId="810"/>
            <ac:spMk id="6" creationId="{A59B577A-B35E-C8E8-BA5F-5A5EC9A39E72}"/>
          </ac:spMkLst>
        </pc:spChg>
        <pc:spChg chg="add">
          <ac:chgData name="Yoel Kortick" userId="167978f5-7f40-4909-85d5-d4149554ad4e" providerId="ADAL" clId="{17D78392-7091-4238-8278-2F3BDFF78295}" dt="2024-06-26T14:53:56.501" v="11428" actId="11529"/>
          <ac:spMkLst>
            <pc:docMk/>
            <pc:sldMk cId="2310200128" sldId="810"/>
            <ac:spMk id="7" creationId="{8CB478A5-062E-15DD-0B9A-934D41BF6BA3}"/>
          </ac:spMkLst>
        </pc:spChg>
        <pc:spChg chg="mod">
          <ac:chgData name="Yoel Kortick" userId="167978f5-7f40-4909-85d5-d4149554ad4e" providerId="ADAL" clId="{17D78392-7091-4238-8278-2F3BDFF78295}" dt="2024-06-27T02:08:12.951" v="12900"/>
          <ac:spMkLst>
            <pc:docMk/>
            <pc:sldMk cId="2310200128" sldId="810"/>
            <ac:spMk id="10" creationId="{4C5297D4-1A90-BA7E-1EA2-3486955EA032}"/>
          </ac:spMkLst>
        </pc:spChg>
        <pc:spChg chg="mod">
          <ac:chgData name="Yoel Kortick" userId="167978f5-7f40-4909-85d5-d4149554ad4e" providerId="ADAL" clId="{17D78392-7091-4238-8278-2F3BDFF78295}" dt="2024-06-27T04:15:55.532" v="13069" actId="20577"/>
          <ac:spMkLst>
            <pc:docMk/>
            <pc:sldMk cId="2310200128" sldId="810"/>
            <ac:spMk id="11" creationId="{1ACE3884-5DD3-4F86-13C6-FF34F1D35C8C}"/>
          </ac:spMkLst>
        </pc:spChg>
        <pc:picChg chg="del">
          <ac:chgData name="Yoel Kortick" userId="167978f5-7f40-4909-85d5-d4149554ad4e" providerId="ADAL" clId="{17D78392-7091-4238-8278-2F3BDFF78295}" dt="2024-06-26T14:46:50.907" v="10857" actId="478"/>
          <ac:picMkLst>
            <pc:docMk/>
            <pc:sldMk cId="2310200128" sldId="810"/>
            <ac:picMk id="3" creationId="{FFC9B468-5F5E-6AAF-F9C0-2E73D7579D71}"/>
          </ac:picMkLst>
        </pc:picChg>
        <pc:picChg chg="add mod">
          <ac:chgData name="Yoel Kortick" userId="167978f5-7f40-4909-85d5-d4149554ad4e" providerId="ADAL" clId="{17D78392-7091-4238-8278-2F3BDFF78295}" dt="2024-06-26T14:53:48.165" v="11427" actId="208"/>
          <ac:picMkLst>
            <pc:docMk/>
            <pc:sldMk cId="2310200128" sldId="810"/>
            <ac:picMk id="5" creationId="{9E272A6B-0E7C-2347-6705-1B532DC3D86F}"/>
          </ac:picMkLst>
        </pc:picChg>
      </pc:sldChg>
      <pc:sldChg chg="addSp delSp modSp add mod">
        <pc:chgData name="Yoel Kortick" userId="167978f5-7f40-4909-85d5-d4149554ad4e" providerId="ADAL" clId="{17D78392-7091-4238-8278-2F3BDFF78295}" dt="2024-06-27T04:16:21.462" v="13073"/>
        <pc:sldMkLst>
          <pc:docMk/>
          <pc:sldMk cId="615411280" sldId="811"/>
        </pc:sldMkLst>
        <pc:spChg chg="mod">
          <ac:chgData name="Yoel Kortick" userId="167978f5-7f40-4909-85d5-d4149554ad4e" providerId="ADAL" clId="{17D78392-7091-4238-8278-2F3BDFF78295}" dt="2024-06-26T14:57:32.621" v="11569" actId="1035"/>
          <ac:spMkLst>
            <pc:docMk/>
            <pc:sldMk cId="615411280" sldId="811"/>
            <ac:spMk id="5" creationId="{281DC1E3-C8AE-1744-498D-26932089E0E3}"/>
          </ac:spMkLst>
        </pc:spChg>
        <pc:spChg chg="mod">
          <ac:chgData name="Yoel Kortick" userId="167978f5-7f40-4909-85d5-d4149554ad4e" providerId="ADAL" clId="{17D78392-7091-4238-8278-2F3BDFF78295}" dt="2024-06-26T14:57:32.621" v="11569" actId="1035"/>
          <ac:spMkLst>
            <pc:docMk/>
            <pc:sldMk cId="615411280" sldId="811"/>
            <ac:spMk id="6" creationId="{282A5A73-EE84-C3A9-6461-31EA884E1877}"/>
          </ac:spMkLst>
        </pc:spChg>
        <pc:spChg chg="del">
          <ac:chgData name="Yoel Kortick" userId="167978f5-7f40-4909-85d5-d4149554ad4e" providerId="ADAL" clId="{17D78392-7091-4238-8278-2F3BDFF78295}" dt="2024-06-26T14:57:24.424" v="11547" actId="478"/>
          <ac:spMkLst>
            <pc:docMk/>
            <pc:sldMk cId="615411280" sldId="811"/>
            <ac:spMk id="7" creationId="{05E3898B-364B-DE0E-4E0B-04C8A1A220A5}"/>
          </ac:spMkLst>
        </pc:spChg>
        <pc:spChg chg="mod">
          <ac:chgData name="Yoel Kortick" userId="167978f5-7f40-4909-85d5-d4149554ad4e" providerId="ADAL" clId="{17D78392-7091-4238-8278-2F3BDFF78295}" dt="2024-06-27T02:08:12.951" v="12900"/>
          <ac:spMkLst>
            <pc:docMk/>
            <pc:sldMk cId="615411280" sldId="811"/>
            <ac:spMk id="10" creationId="{4C5297D4-1A90-BA7E-1EA2-3486955EA032}"/>
          </ac:spMkLst>
        </pc:spChg>
        <pc:spChg chg="mod">
          <ac:chgData name="Yoel Kortick" userId="167978f5-7f40-4909-85d5-d4149554ad4e" providerId="ADAL" clId="{17D78392-7091-4238-8278-2F3BDFF78295}" dt="2024-06-27T04:16:21.462" v="13073"/>
          <ac:spMkLst>
            <pc:docMk/>
            <pc:sldMk cId="615411280" sldId="811"/>
            <ac:spMk id="11" creationId="{1ACE3884-5DD3-4F86-13C6-FF34F1D35C8C}"/>
          </ac:spMkLst>
        </pc:spChg>
        <pc:picChg chg="del">
          <ac:chgData name="Yoel Kortick" userId="167978f5-7f40-4909-85d5-d4149554ad4e" providerId="ADAL" clId="{17D78392-7091-4238-8278-2F3BDFF78295}" dt="2024-06-26T14:55:53.936" v="11430" actId="478"/>
          <ac:picMkLst>
            <pc:docMk/>
            <pc:sldMk cId="615411280" sldId="811"/>
            <ac:picMk id="3" creationId="{176C5F9A-4483-E92C-3ED6-75DDD4F6B087}"/>
          </ac:picMkLst>
        </pc:picChg>
        <pc:picChg chg="add mod ord">
          <ac:chgData name="Yoel Kortick" userId="167978f5-7f40-4909-85d5-d4149554ad4e" providerId="ADAL" clId="{17D78392-7091-4238-8278-2F3BDFF78295}" dt="2024-06-26T14:57:32.621" v="11569" actId="1035"/>
          <ac:picMkLst>
            <pc:docMk/>
            <pc:sldMk cId="615411280" sldId="811"/>
            <ac:picMk id="4" creationId="{EBDDE994-5186-CC3E-3454-74052CD992F7}"/>
          </ac:picMkLst>
        </pc:picChg>
      </pc:sldChg>
      <pc:sldChg chg="modSp add del mod">
        <pc:chgData name="Yoel Kortick" userId="167978f5-7f40-4909-85d5-d4149554ad4e" providerId="ADAL" clId="{17D78392-7091-4238-8278-2F3BDFF78295}" dt="2024-06-27T02:07:24.698" v="12897" actId="2696"/>
        <pc:sldMkLst>
          <pc:docMk/>
          <pc:sldMk cId="1637107429" sldId="812"/>
        </pc:sldMkLst>
        <pc:spChg chg="mod">
          <ac:chgData name="Yoel Kortick" userId="167978f5-7f40-4909-85d5-d4149554ad4e" providerId="ADAL" clId="{17D78392-7091-4238-8278-2F3BDFF78295}" dt="2024-06-27T01:35:14.856" v="11598" actId="20577"/>
          <ac:spMkLst>
            <pc:docMk/>
            <pc:sldMk cId="1637107429" sldId="812"/>
            <ac:spMk id="13" creationId="{F4F9CE6C-EB7E-DBFE-C77E-B97A93A03817}"/>
          </ac:spMkLst>
        </pc:spChg>
      </pc:sldChg>
      <pc:sldChg chg="modSp add">
        <pc:chgData name="Yoel Kortick" userId="167978f5-7f40-4909-85d5-d4149554ad4e" providerId="ADAL" clId="{17D78392-7091-4238-8278-2F3BDFF78295}" dt="2024-06-27T02:08:12.951" v="12900"/>
        <pc:sldMkLst>
          <pc:docMk/>
          <pc:sldMk cId="3500686092" sldId="812"/>
        </pc:sldMkLst>
        <pc:spChg chg="mod">
          <ac:chgData name="Yoel Kortick" userId="167978f5-7f40-4909-85d5-d4149554ad4e" providerId="ADAL" clId="{17D78392-7091-4238-8278-2F3BDFF78295}" dt="2024-06-27T02:08:12.951" v="12900"/>
          <ac:spMkLst>
            <pc:docMk/>
            <pc:sldMk cId="3500686092" sldId="812"/>
            <ac:spMk id="13" creationId="{F4F9CE6C-EB7E-DBFE-C77E-B97A93A03817}"/>
          </ac:spMkLst>
        </pc:spChg>
      </pc:sldChg>
      <pc:sldChg chg="modSp add del mod">
        <pc:chgData name="Yoel Kortick" userId="167978f5-7f40-4909-85d5-d4149554ad4e" providerId="ADAL" clId="{17D78392-7091-4238-8278-2F3BDFF78295}" dt="2024-06-27T02:07:24.698" v="12897" actId="2696"/>
        <pc:sldMkLst>
          <pc:docMk/>
          <pc:sldMk cId="2893158782" sldId="813"/>
        </pc:sldMkLst>
        <pc:spChg chg="mod">
          <ac:chgData name="Yoel Kortick" userId="167978f5-7f40-4909-85d5-d4149554ad4e" providerId="ADAL" clId="{17D78392-7091-4238-8278-2F3BDFF78295}" dt="2024-06-27T01:35:27.691" v="11619" actId="20577"/>
          <ac:spMkLst>
            <pc:docMk/>
            <pc:sldMk cId="2893158782" sldId="813"/>
            <ac:spMk id="10" creationId="{4C5297D4-1A90-BA7E-1EA2-3486955EA032}"/>
          </ac:spMkLst>
        </pc:spChg>
        <pc:spChg chg="mod">
          <ac:chgData name="Yoel Kortick" userId="167978f5-7f40-4909-85d5-d4149554ad4e" providerId="ADAL" clId="{17D78392-7091-4238-8278-2F3BDFF78295}" dt="2024-06-27T01:58:26.217" v="12346"/>
          <ac:spMkLst>
            <pc:docMk/>
            <pc:sldMk cId="2893158782" sldId="813"/>
            <ac:spMk id="11" creationId="{1ACE3884-5DD3-4F86-13C6-FF34F1D35C8C}"/>
          </ac:spMkLst>
        </pc:spChg>
      </pc:sldChg>
      <pc:sldChg chg="modSp add">
        <pc:chgData name="Yoel Kortick" userId="167978f5-7f40-4909-85d5-d4149554ad4e" providerId="ADAL" clId="{17D78392-7091-4238-8278-2F3BDFF78295}" dt="2024-06-27T04:16:21.462" v="13073"/>
        <pc:sldMkLst>
          <pc:docMk/>
          <pc:sldMk cId="3122055299" sldId="813"/>
        </pc:sldMkLst>
        <pc:spChg chg="mod">
          <ac:chgData name="Yoel Kortick" userId="167978f5-7f40-4909-85d5-d4149554ad4e" providerId="ADAL" clId="{17D78392-7091-4238-8278-2F3BDFF78295}" dt="2024-06-27T02:08:12.951" v="12900"/>
          <ac:spMkLst>
            <pc:docMk/>
            <pc:sldMk cId="3122055299" sldId="813"/>
            <ac:spMk id="10" creationId="{4C5297D4-1A90-BA7E-1EA2-3486955EA032}"/>
          </ac:spMkLst>
        </pc:spChg>
        <pc:spChg chg="mod">
          <ac:chgData name="Yoel Kortick" userId="167978f5-7f40-4909-85d5-d4149554ad4e" providerId="ADAL" clId="{17D78392-7091-4238-8278-2F3BDFF78295}" dt="2024-06-27T04:16:21.462" v="13073"/>
          <ac:spMkLst>
            <pc:docMk/>
            <pc:sldMk cId="3122055299" sldId="813"/>
            <ac:spMk id="11" creationId="{1ACE3884-5DD3-4F86-13C6-FF34F1D35C8C}"/>
          </ac:spMkLst>
        </pc:spChg>
      </pc:sldChg>
      <pc:sldChg chg="addSp delSp modSp add del mod">
        <pc:chgData name="Yoel Kortick" userId="167978f5-7f40-4909-85d5-d4149554ad4e" providerId="ADAL" clId="{17D78392-7091-4238-8278-2F3BDFF78295}" dt="2024-06-27T02:07:24.698" v="12897" actId="2696"/>
        <pc:sldMkLst>
          <pc:docMk/>
          <pc:sldMk cId="535694285" sldId="814"/>
        </pc:sldMkLst>
        <pc:spChg chg="mod">
          <ac:chgData name="Yoel Kortick" userId="167978f5-7f40-4909-85d5-d4149554ad4e" providerId="ADAL" clId="{17D78392-7091-4238-8278-2F3BDFF78295}" dt="2024-06-27T01:57:23.052" v="12335" actId="1076"/>
          <ac:spMkLst>
            <pc:docMk/>
            <pc:sldMk cId="535694285" sldId="814"/>
            <ac:spMk id="2" creationId="{6DCC6E74-E3CE-3A93-90AA-4E2B1040F67D}"/>
          </ac:spMkLst>
        </pc:spChg>
        <pc:spChg chg="mod">
          <ac:chgData name="Yoel Kortick" userId="167978f5-7f40-4909-85d5-d4149554ad4e" providerId="ADAL" clId="{17D78392-7091-4238-8278-2F3BDFF78295}" dt="2024-06-27T01:57:45.288" v="12339" actId="14100"/>
          <ac:spMkLst>
            <pc:docMk/>
            <pc:sldMk cId="535694285" sldId="814"/>
            <ac:spMk id="6" creationId="{A59B577A-B35E-C8E8-BA5F-5A5EC9A39E72}"/>
          </ac:spMkLst>
        </pc:spChg>
        <pc:spChg chg="add mod">
          <ac:chgData name="Yoel Kortick" userId="167978f5-7f40-4909-85d5-d4149554ad4e" providerId="ADAL" clId="{17D78392-7091-4238-8278-2F3BDFF78295}" dt="2024-06-27T01:56:50.034" v="12312" actId="14100"/>
          <ac:spMkLst>
            <pc:docMk/>
            <pc:sldMk cId="535694285" sldId="814"/>
            <ac:spMk id="7" creationId="{A0182888-3469-5AA5-D475-3A965AAA7E6F}"/>
          </ac:spMkLst>
        </pc:spChg>
        <pc:spChg chg="mod">
          <ac:chgData name="Yoel Kortick" userId="167978f5-7f40-4909-85d5-d4149554ad4e" providerId="ADAL" clId="{17D78392-7091-4238-8278-2F3BDFF78295}" dt="2024-06-27T01:35:49.402" v="11621" actId="313"/>
          <ac:spMkLst>
            <pc:docMk/>
            <pc:sldMk cId="535694285" sldId="814"/>
            <ac:spMk id="10" creationId="{4C5297D4-1A90-BA7E-1EA2-3486955EA032}"/>
          </ac:spMkLst>
        </pc:spChg>
        <pc:spChg chg="add mod">
          <ac:chgData name="Yoel Kortick" userId="167978f5-7f40-4909-85d5-d4149554ad4e" providerId="ADAL" clId="{17D78392-7091-4238-8278-2F3BDFF78295}" dt="2024-06-27T01:57:54.704" v="12341" actId="14100"/>
          <ac:spMkLst>
            <pc:docMk/>
            <pc:sldMk cId="535694285" sldId="814"/>
            <ac:spMk id="18" creationId="{C71BE01D-218D-00FC-3F16-37648E789A0A}"/>
          </ac:spMkLst>
        </pc:spChg>
        <pc:picChg chg="del">
          <ac:chgData name="Yoel Kortick" userId="167978f5-7f40-4909-85d5-d4149554ad4e" providerId="ADAL" clId="{17D78392-7091-4238-8278-2F3BDFF78295}" dt="2024-06-27T01:43:54.734" v="11904" actId="478"/>
          <ac:picMkLst>
            <pc:docMk/>
            <pc:sldMk cId="535694285" sldId="814"/>
            <ac:picMk id="3" creationId="{FFC9B468-5F5E-6AAF-F9C0-2E73D7579D71}"/>
          </ac:picMkLst>
        </pc:picChg>
        <pc:picChg chg="add del mod ord">
          <ac:chgData name="Yoel Kortick" userId="167978f5-7f40-4909-85d5-d4149554ad4e" providerId="ADAL" clId="{17D78392-7091-4238-8278-2F3BDFF78295}" dt="2024-06-27T01:55:49.907" v="12308" actId="478"/>
          <ac:picMkLst>
            <pc:docMk/>
            <pc:sldMk cId="535694285" sldId="814"/>
            <ac:picMk id="5" creationId="{D05CFD87-4B10-DA33-796D-FCFA32CE8596}"/>
          </ac:picMkLst>
        </pc:picChg>
        <pc:picChg chg="add mod ord">
          <ac:chgData name="Yoel Kortick" userId="167978f5-7f40-4909-85d5-d4149554ad4e" providerId="ADAL" clId="{17D78392-7091-4238-8278-2F3BDFF78295}" dt="2024-06-27T01:57:58.054" v="12343" actId="1076"/>
          <ac:picMkLst>
            <pc:docMk/>
            <pc:sldMk cId="535694285" sldId="814"/>
            <ac:picMk id="17" creationId="{6BB62AB8-2CB3-AEC2-4499-3369F2A164EE}"/>
          </ac:picMkLst>
        </pc:picChg>
        <pc:cxnChg chg="add mod">
          <ac:chgData name="Yoel Kortick" userId="167978f5-7f40-4909-85d5-d4149554ad4e" providerId="ADAL" clId="{17D78392-7091-4238-8278-2F3BDFF78295}" dt="2024-06-27T01:58:04.258" v="12345" actId="14100"/>
          <ac:cxnSpMkLst>
            <pc:docMk/>
            <pc:sldMk cId="535694285" sldId="814"/>
            <ac:cxnSpMk id="12" creationId="{DD3F822F-0531-8891-1BB7-00D6D465E08F}"/>
          </ac:cxnSpMkLst>
        </pc:cxnChg>
        <pc:cxnChg chg="add mod">
          <ac:chgData name="Yoel Kortick" userId="167978f5-7f40-4909-85d5-d4149554ad4e" providerId="ADAL" clId="{17D78392-7091-4238-8278-2F3BDFF78295}" dt="2024-06-27T01:58:01.512" v="12344" actId="14100"/>
          <ac:cxnSpMkLst>
            <pc:docMk/>
            <pc:sldMk cId="535694285" sldId="814"/>
            <ac:cxnSpMk id="14" creationId="{20F59CD3-1623-E633-0F82-2DA3EC9A0E23}"/>
          </ac:cxnSpMkLst>
        </pc:cxnChg>
        <pc:cxnChg chg="add">
          <ac:chgData name="Yoel Kortick" userId="167978f5-7f40-4909-85d5-d4149554ad4e" providerId="ADAL" clId="{17D78392-7091-4238-8278-2F3BDFF78295}" dt="2024-06-27T01:58:40.971" v="12347" actId="11529"/>
          <ac:cxnSpMkLst>
            <pc:docMk/>
            <pc:sldMk cId="535694285" sldId="814"/>
            <ac:cxnSpMk id="22" creationId="{6B12D88B-C523-7158-1809-27745F247911}"/>
          </ac:cxnSpMkLst>
        </pc:cxnChg>
      </pc:sldChg>
      <pc:sldChg chg="modSp add">
        <pc:chgData name="Yoel Kortick" userId="167978f5-7f40-4909-85d5-d4149554ad4e" providerId="ADAL" clId="{17D78392-7091-4238-8278-2F3BDFF78295}" dt="2024-06-27T04:16:21.462" v="13073"/>
        <pc:sldMkLst>
          <pc:docMk/>
          <pc:sldMk cId="4086063068" sldId="814"/>
        </pc:sldMkLst>
        <pc:spChg chg="mod">
          <ac:chgData name="Yoel Kortick" userId="167978f5-7f40-4909-85d5-d4149554ad4e" providerId="ADAL" clId="{17D78392-7091-4238-8278-2F3BDFF78295}" dt="2024-06-27T04:16:21.462" v="13073"/>
          <ac:spMkLst>
            <pc:docMk/>
            <pc:sldMk cId="4086063068" sldId="814"/>
            <ac:spMk id="7" creationId="{A0182888-3469-5AA5-D475-3A965AAA7E6F}"/>
          </ac:spMkLst>
        </pc:spChg>
        <pc:spChg chg="mod">
          <ac:chgData name="Yoel Kortick" userId="167978f5-7f40-4909-85d5-d4149554ad4e" providerId="ADAL" clId="{17D78392-7091-4238-8278-2F3BDFF78295}" dt="2024-06-27T02:08:12.951" v="12900"/>
          <ac:spMkLst>
            <pc:docMk/>
            <pc:sldMk cId="4086063068" sldId="814"/>
            <ac:spMk id="10" creationId="{4C5297D4-1A90-BA7E-1EA2-3486955EA032}"/>
          </ac:spMkLst>
        </pc:spChg>
        <pc:spChg chg="mod">
          <ac:chgData name="Yoel Kortick" userId="167978f5-7f40-4909-85d5-d4149554ad4e" providerId="ADAL" clId="{17D78392-7091-4238-8278-2F3BDFF78295}" dt="2024-06-27T04:16:21.462" v="13073"/>
          <ac:spMkLst>
            <pc:docMk/>
            <pc:sldMk cId="4086063068" sldId="814"/>
            <ac:spMk id="11" creationId="{1ACE3884-5DD3-4F86-13C6-FF34F1D35C8C}"/>
          </ac:spMkLst>
        </pc:spChg>
      </pc:sldChg>
      <pc:sldChg chg="modSp add">
        <pc:chgData name="Yoel Kortick" userId="167978f5-7f40-4909-85d5-d4149554ad4e" providerId="ADAL" clId="{17D78392-7091-4238-8278-2F3BDFF78295}" dt="2024-06-27T04:16:21.462" v="13073"/>
        <pc:sldMkLst>
          <pc:docMk/>
          <pc:sldMk cId="1098127407" sldId="815"/>
        </pc:sldMkLst>
        <pc:spChg chg="mod">
          <ac:chgData name="Yoel Kortick" userId="167978f5-7f40-4909-85d5-d4149554ad4e" providerId="ADAL" clId="{17D78392-7091-4238-8278-2F3BDFF78295}" dt="2024-06-27T02:08:12.951" v="12900"/>
          <ac:spMkLst>
            <pc:docMk/>
            <pc:sldMk cId="1098127407" sldId="815"/>
            <ac:spMk id="10" creationId="{4C5297D4-1A90-BA7E-1EA2-3486955EA032}"/>
          </ac:spMkLst>
        </pc:spChg>
        <pc:spChg chg="mod">
          <ac:chgData name="Yoel Kortick" userId="167978f5-7f40-4909-85d5-d4149554ad4e" providerId="ADAL" clId="{17D78392-7091-4238-8278-2F3BDFF78295}" dt="2024-06-27T04:16:21.462" v="13073"/>
          <ac:spMkLst>
            <pc:docMk/>
            <pc:sldMk cId="1098127407" sldId="815"/>
            <ac:spMk id="12" creationId="{D346BF7D-8100-D6E7-CD2D-A41AFEAABF7A}"/>
          </ac:spMkLst>
        </pc:spChg>
      </pc:sldChg>
      <pc:sldChg chg="addSp delSp modSp add del mod">
        <pc:chgData name="Yoel Kortick" userId="167978f5-7f40-4909-85d5-d4149554ad4e" providerId="ADAL" clId="{17D78392-7091-4238-8278-2F3BDFF78295}" dt="2024-06-27T02:07:24.698" v="12897" actId="2696"/>
        <pc:sldMkLst>
          <pc:docMk/>
          <pc:sldMk cId="1800129750" sldId="815"/>
        </pc:sldMkLst>
        <pc:spChg chg="mod">
          <ac:chgData name="Yoel Kortick" userId="167978f5-7f40-4909-85d5-d4149554ad4e" providerId="ADAL" clId="{17D78392-7091-4238-8278-2F3BDFF78295}" dt="2024-06-27T01:35:51.254" v="11622" actId="313"/>
          <ac:spMkLst>
            <pc:docMk/>
            <pc:sldMk cId="1800129750" sldId="815"/>
            <ac:spMk id="10" creationId="{4C5297D4-1A90-BA7E-1EA2-3486955EA032}"/>
          </ac:spMkLst>
        </pc:spChg>
        <pc:spChg chg="mod">
          <ac:chgData name="Yoel Kortick" userId="167978f5-7f40-4909-85d5-d4149554ad4e" providerId="ADAL" clId="{17D78392-7091-4238-8278-2F3BDFF78295}" dt="2024-06-27T01:45:06.254" v="12000" actId="1076"/>
          <ac:spMkLst>
            <pc:docMk/>
            <pc:sldMk cId="1800129750" sldId="815"/>
            <ac:spMk id="12" creationId="{D346BF7D-8100-D6E7-CD2D-A41AFEAABF7A}"/>
          </ac:spMkLst>
        </pc:spChg>
        <pc:spChg chg="mod">
          <ac:chgData name="Yoel Kortick" userId="167978f5-7f40-4909-85d5-d4149554ad4e" providerId="ADAL" clId="{17D78392-7091-4238-8278-2F3BDFF78295}" dt="2024-06-27T01:45:02.692" v="11999" actId="14100"/>
          <ac:spMkLst>
            <pc:docMk/>
            <pc:sldMk cId="1800129750" sldId="815"/>
            <ac:spMk id="15" creationId="{C641586F-BF62-CBBE-CFE8-3C0479D04C8C}"/>
          </ac:spMkLst>
        </pc:spChg>
        <pc:picChg chg="add mod ord">
          <ac:chgData name="Yoel Kortick" userId="167978f5-7f40-4909-85d5-d4149554ad4e" providerId="ADAL" clId="{17D78392-7091-4238-8278-2F3BDFF78295}" dt="2024-06-27T01:44:47.115" v="11928" actId="208"/>
          <ac:picMkLst>
            <pc:docMk/>
            <pc:sldMk cId="1800129750" sldId="815"/>
            <ac:picMk id="3" creationId="{72F06C49-B32B-E794-0342-7C3CEBC71D9E}"/>
          </ac:picMkLst>
        </pc:picChg>
        <pc:picChg chg="del">
          <ac:chgData name="Yoel Kortick" userId="167978f5-7f40-4909-85d5-d4149554ad4e" providerId="ADAL" clId="{17D78392-7091-4238-8278-2F3BDFF78295}" dt="2024-06-27T01:44:42.062" v="11925" actId="478"/>
          <ac:picMkLst>
            <pc:docMk/>
            <pc:sldMk cId="1800129750" sldId="815"/>
            <ac:picMk id="8" creationId="{4DD24C74-D1DC-7C0D-65EC-D42DABF6D4A0}"/>
          </ac:picMkLst>
        </pc:picChg>
        <pc:cxnChg chg="mod">
          <ac:chgData name="Yoel Kortick" userId="167978f5-7f40-4909-85d5-d4149554ad4e" providerId="ADAL" clId="{17D78392-7091-4238-8278-2F3BDFF78295}" dt="2024-06-27T01:45:09.327" v="12001" actId="14100"/>
          <ac:cxnSpMkLst>
            <pc:docMk/>
            <pc:sldMk cId="1800129750" sldId="815"/>
            <ac:cxnSpMk id="14" creationId="{6DDC8789-ADE5-0AC3-F73C-32A46DBFE963}"/>
          </ac:cxnSpMkLst>
        </pc:cxnChg>
      </pc:sldChg>
      <pc:sldChg chg="addSp delSp modSp add del mod">
        <pc:chgData name="Yoel Kortick" userId="167978f5-7f40-4909-85d5-d4149554ad4e" providerId="ADAL" clId="{17D78392-7091-4238-8278-2F3BDFF78295}" dt="2024-06-27T02:07:24.698" v="12897" actId="2696"/>
        <pc:sldMkLst>
          <pc:docMk/>
          <pc:sldMk cId="2633172587" sldId="816"/>
        </pc:sldMkLst>
        <pc:spChg chg="mod">
          <ac:chgData name="Yoel Kortick" userId="167978f5-7f40-4909-85d5-d4149554ad4e" providerId="ADAL" clId="{17D78392-7091-4238-8278-2F3BDFF78295}" dt="2024-06-27T01:57:05.733" v="12332" actId="1035"/>
          <ac:spMkLst>
            <pc:docMk/>
            <pc:sldMk cId="2633172587" sldId="816"/>
            <ac:spMk id="6" creationId="{A59B577A-B35E-C8E8-BA5F-5A5EC9A39E72}"/>
          </ac:spMkLst>
        </pc:spChg>
        <pc:spChg chg="mod">
          <ac:chgData name="Yoel Kortick" userId="167978f5-7f40-4909-85d5-d4149554ad4e" providerId="ADAL" clId="{17D78392-7091-4238-8278-2F3BDFF78295}" dt="2024-06-27T01:57:05.733" v="12332" actId="1035"/>
          <ac:spMkLst>
            <pc:docMk/>
            <pc:sldMk cId="2633172587" sldId="816"/>
            <ac:spMk id="7" creationId="{B9EEE192-71FA-AFA2-C179-FDC0644C0665}"/>
          </ac:spMkLst>
        </pc:spChg>
        <pc:spChg chg="mod">
          <ac:chgData name="Yoel Kortick" userId="167978f5-7f40-4909-85d5-d4149554ad4e" providerId="ADAL" clId="{17D78392-7091-4238-8278-2F3BDFF78295}" dt="2024-06-27T01:35:52.759" v="11623" actId="313"/>
          <ac:spMkLst>
            <pc:docMk/>
            <pc:sldMk cId="2633172587" sldId="816"/>
            <ac:spMk id="10" creationId="{4C5297D4-1A90-BA7E-1EA2-3486955EA032}"/>
          </ac:spMkLst>
        </pc:spChg>
        <pc:spChg chg="mod">
          <ac:chgData name="Yoel Kortick" userId="167978f5-7f40-4909-85d5-d4149554ad4e" providerId="ADAL" clId="{17D78392-7091-4238-8278-2F3BDFF78295}" dt="2024-06-27T01:48:20.921" v="12033" actId="1076"/>
          <ac:spMkLst>
            <pc:docMk/>
            <pc:sldMk cId="2633172587" sldId="816"/>
            <ac:spMk id="14" creationId="{EFC679E4-58AB-5EB5-339D-F107AE8DCDDF}"/>
          </ac:spMkLst>
        </pc:spChg>
        <pc:picChg chg="add mod ord">
          <ac:chgData name="Yoel Kortick" userId="167978f5-7f40-4909-85d5-d4149554ad4e" providerId="ADAL" clId="{17D78392-7091-4238-8278-2F3BDFF78295}" dt="2024-06-27T01:48:22.772" v="12034" actId="208"/>
          <ac:picMkLst>
            <pc:docMk/>
            <pc:sldMk cId="2633172587" sldId="816"/>
            <ac:picMk id="3" creationId="{AB88E0B7-20A4-1F39-60D6-F86DD66239F0}"/>
          </ac:picMkLst>
        </pc:picChg>
        <pc:picChg chg="del">
          <ac:chgData name="Yoel Kortick" userId="167978f5-7f40-4909-85d5-d4149554ad4e" providerId="ADAL" clId="{17D78392-7091-4238-8278-2F3BDFF78295}" dt="2024-06-27T01:47:48.616" v="12002" actId="478"/>
          <ac:picMkLst>
            <pc:docMk/>
            <pc:sldMk cId="2633172587" sldId="816"/>
            <ac:picMk id="5" creationId="{4C07DF9A-09B6-02B2-CE4F-5E874A3C7804}"/>
          </ac:picMkLst>
        </pc:picChg>
        <pc:cxnChg chg="mod">
          <ac:chgData name="Yoel Kortick" userId="167978f5-7f40-4909-85d5-d4149554ad4e" providerId="ADAL" clId="{17D78392-7091-4238-8278-2F3BDFF78295}" dt="2024-06-27T01:57:05.733" v="12332" actId="1035"/>
          <ac:cxnSpMkLst>
            <pc:docMk/>
            <pc:sldMk cId="2633172587" sldId="816"/>
            <ac:cxnSpMk id="8" creationId="{12F14A1D-666D-FFB7-A586-A019EAF3AAF8}"/>
          </ac:cxnSpMkLst>
        </pc:cxnChg>
        <pc:cxnChg chg="mod">
          <ac:chgData name="Yoel Kortick" userId="167978f5-7f40-4909-85d5-d4149554ad4e" providerId="ADAL" clId="{17D78392-7091-4238-8278-2F3BDFF78295}" dt="2024-06-27T01:48:18.097" v="12032" actId="14100"/>
          <ac:cxnSpMkLst>
            <pc:docMk/>
            <pc:sldMk cId="2633172587" sldId="816"/>
            <ac:cxnSpMk id="15" creationId="{E1F50BF1-32B9-657F-87D9-181D120ADC8E}"/>
          </ac:cxnSpMkLst>
        </pc:cxnChg>
      </pc:sldChg>
      <pc:sldChg chg="modSp add">
        <pc:chgData name="Yoel Kortick" userId="167978f5-7f40-4909-85d5-d4149554ad4e" providerId="ADAL" clId="{17D78392-7091-4238-8278-2F3BDFF78295}" dt="2024-06-27T04:16:21.462" v="13073"/>
        <pc:sldMkLst>
          <pc:docMk/>
          <pc:sldMk cId="4133022498" sldId="816"/>
        </pc:sldMkLst>
        <pc:spChg chg="mod">
          <ac:chgData name="Yoel Kortick" userId="167978f5-7f40-4909-85d5-d4149554ad4e" providerId="ADAL" clId="{17D78392-7091-4238-8278-2F3BDFF78295}" dt="2024-06-27T02:08:12.951" v="12900"/>
          <ac:spMkLst>
            <pc:docMk/>
            <pc:sldMk cId="4133022498" sldId="816"/>
            <ac:spMk id="10" creationId="{4C5297D4-1A90-BA7E-1EA2-3486955EA032}"/>
          </ac:spMkLst>
        </pc:spChg>
        <pc:spChg chg="mod">
          <ac:chgData name="Yoel Kortick" userId="167978f5-7f40-4909-85d5-d4149554ad4e" providerId="ADAL" clId="{17D78392-7091-4238-8278-2F3BDFF78295}" dt="2024-06-27T04:16:21.462" v="13073"/>
          <ac:spMkLst>
            <pc:docMk/>
            <pc:sldMk cId="4133022498" sldId="816"/>
            <ac:spMk id="14" creationId="{EFC679E4-58AB-5EB5-339D-F107AE8DCDDF}"/>
          </ac:spMkLst>
        </pc:spChg>
      </pc:sldChg>
      <pc:sldChg chg="addSp delSp modSp add del mod">
        <pc:chgData name="Yoel Kortick" userId="167978f5-7f40-4909-85d5-d4149554ad4e" providerId="ADAL" clId="{17D78392-7091-4238-8278-2F3BDFF78295}" dt="2024-06-27T02:07:24.698" v="12897" actId="2696"/>
        <pc:sldMkLst>
          <pc:docMk/>
          <pc:sldMk cId="458557700" sldId="817"/>
        </pc:sldMkLst>
        <pc:spChg chg="mod">
          <ac:chgData name="Yoel Kortick" userId="167978f5-7f40-4909-85d5-d4149554ad4e" providerId="ADAL" clId="{17D78392-7091-4238-8278-2F3BDFF78295}" dt="2024-06-27T01:49:39.887" v="12072" actId="14100"/>
          <ac:spMkLst>
            <pc:docMk/>
            <pc:sldMk cId="458557700" sldId="817"/>
            <ac:spMk id="3" creationId="{318A453B-F532-2942-98B7-708360C4EFD9}"/>
          </ac:spMkLst>
        </pc:spChg>
        <pc:spChg chg="mod">
          <ac:chgData name="Yoel Kortick" userId="167978f5-7f40-4909-85d5-d4149554ad4e" providerId="ADAL" clId="{17D78392-7091-4238-8278-2F3BDFF78295}" dt="2024-06-27T01:35:53.860" v="11624" actId="313"/>
          <ac:spMkLst>
            <pc:docMk/>
            <pc:sldMk cId="458557700" sldId="817"/>
            <ac:spMk id="10" creationId="{4C5297D4-1A90-BA7E-1EA2-3486955EA032}"/>
          </ac:spMkLst>
        </pc:spChg>
        <pc:spChg chg="mod">
          <ac:chgData name="Yoel Kortick" userId="167978f5-7f40-4909-85d5-d4149554ad4e" providerId="ADAL" clId="{17D78392-7091-4238-8278-2F3BDFF78295}" dt="2024-06-27T01:49:50.749" v="12075" actId="14100"/>
          <ac:spMkLst>
            <pc:docMk/>
            <pc:sldMk cId="458557700" sldId="817"/>
            <ac:spMk id="12" creationId="{D346BF7D-8100-D6E7-CD2D-A41AFEAABF7A}"/>
          </ac:spMkLst>
        </pc:spChg>
        <pc:picChg chg="add mod ord">
          <ac:chgData name="Yoel Kortick" userId="167978f5-7f40-4909-85d5-d4149554ad4e" providerId="ADAL" clId="{17D78392-7091-4238-8278-2F3BDFF78295}" dt="2024-06-27T01:49:35.323" v="12070" actId="167"/>
          <ac:picMkLst>
            <pc:docMk/>
            <pc:sldMk cId="458557700" sldId="817"/>
            <ac:picMk id="2" creationId="{1AD29791-C22F-1279-8373-F81FD0D7F2C5}"/>
          </ac:picMkLst>
        </pc:picChg>
        <pc:picChg chg="del">
          <ac:chgData name="Yoel Kortick" userId="167978f5-7f40-4909-85d5-d4149554ad4e" providerId="ADAL" clId="{17D78392-7091-4238-8278-2F3BDFF78295}" dt="2024-06-27T01:49:31.117" v="12068" actId="478"/>
          <ac:picMkLst>
            <pc:docMk/>
            <pc:sldMk cId="458557700" sldId="817"/>
            <ac:picMk id="8" creationId="{4DD24C74-D1DC-7C0D-65EC-D42DABF6D4A0}"/>
          </ac:picMkLst>
        </pc:picChg>
        <pc:cxnChg chg="mod">
          <ac:chgData name="Yoel Kortick" userId="167978f5-7f40-4909-85d5-d4149554ad4e" providerId="ADAL" clId="{17D78392-7091-4238-8278-2F3BDFF78295}" dt="2024-06-27T01:49:50.749" v="12075" actId="14100"/>
          <ac:cxnSpMkLst>
            <pc:docMk/>
            <pc:sldMk cId="458557700" sldId="817"/>
            <ac:cxnSpMk id="14" creationId="{6DDC8789-ADE5-0AC3-F73C-32A46DBFE963}"/>
          </ac:cxnSpMkLst>
        </pc:cxnChg>
      </pc:sldChg>
      <pc:sldChg chg="modSp add">
        <pc:chgData name="Yoel Kortick" userId="167978f5-7f40-4909-85d5-d4149554ad4e" providerId="ADAL" clId="{17D78392-7091-4238-8278-2F3BDFF78295}" dt="2024-06-27T04:16:21.462" v="13073"/>
        <pc:sldMkLst>
          <pc:docMk/>
          <pc:sldMk cId="1422204900" sldId="817"/>
        </pc:sldMkLst>
        <pc:spChg chg="mod">
          <ac:chgData name="Yoel Kortick" userId="167978f5-7f40-4909-85d5-d4149554ad4e" providerId="ADAL" clId="{17D78392-7091-4238-8278-2F3BDFF78295}" dt="2024-06-27T02:08:12.951" v="12900"/>
          <ac:spMkLst>
            <pc:docMk/>
            <pc:sldMk cId="1422204900" sldId="817"/>
            <ac:spMk id="10" creationId="{4C5297D4-1A90-BA7E-1EA2-3486955EA032}"/>
          </ac:spMkLst>
        </pc:spChg>
        <pc:spChg chg="mod">
          <ac:chgData name="Yoel Kortick" userId="167978f5-7f40-4909-85d5-d4149554ad4e" providerId="ADAL" clId="{17D78392-7091-4238-8278-2F3BDFF78295}" dt="2024-06-27T04:16:21.462" v="13073"/>
          <ac:spMkLst>
            <pc:docMk/>
            <pc:sldMk cId="1422204900" sldId="817"/>
            <ac:spMk id="12" creationId="{D346BF7D-8100-D6E7-CD2D-A41AFEAABF7A}"/>
          </ac:spMkLst>
        </pc:spChg>
      </pc:sldChg>
      <pc:sldChg chg="modSp add">
        <pc:chgData name="Yoel Kortick" userId="167978f5-7f40-4909-85d5-d4149554ad4e" providerId="ADAL" clId="{17D78392-7091-4238-8278-2F3BDFF78295}" dt="2024-06-27T04:16:21.462" v="13073"/>
        <pc:sldMkLst>
          <pc:docMk/>
          <pc:sldMk cId="147758091" sldId="818"/>
        </pc:sldMkLst>
        <pc:spChg chg="mod">
          <ac:chgData name="Yoel Kortick" userId="167978f5-7f40-4909-85d5-d4149554ad4e" providerId="ADAL" clId="{17D78392-7091-4238-8278-2F3BDFF78295}" dt="2024-06-27T02:08:12.951" v="12900"/>
          <ac:spMkLst>
            <pc:docMk/>
            <pc:sldMk cId="147758091" sldId="818"/>
            <ac:spMk id="10" creationId="{4C5297D4-1A90-BA7E-1EA2-3486955EA032}"/>
          </ac:spMkLst>
        </pc:spChg>
        <pc:spChg chg="mod">
          <ac:chgData name="Yoel Kortick" userId="167978f5-7f40-4909-85d5-d4149554ad4e" providerId="ADAL" clId="{17D78392-7091-4238-8278-2F3BDFF78295}" dt="2024-06-27T04:16:21.462" v="13073"/>
          <ac:spMkLst>
            <pc:docMk/>
            <pc:sldMk cId="147758091" sldId="818"/>
            <ac:spMk id="12" creationId="{D346BF7D-8100-D6E7-CD2D-A41AFEAABF7A}"/>
          </ac:spMkLst>
        </pc:spChg>
        <pc:spChg chg="mod">
          <ac:chgData name="Yoel Kortick" userId="167978f5-7f40-4909-85d5-d4149554ad4e" providerId="ADAL" clId="{17D78392-7091-4238-8278-2F3BDFF78295}" dt="2024-06-27T04:16:21.462" v="13073"/>
          <ac:spMkLst>
            <pc:docMk/>
            <pc:sldMk cId="147758091" sldId="818"/>
            <ac:spMk id="18" creationId="{3B4D731E-2465-C5C6-F9EC-7D069E349742}"/>
          </ac:spMkLst>
        </pc:spChg>
      </pc:sldChg>
      <pc:sldChg chg="addSp delSp modSp add del mod">
        <pc:chgData name="Yoel Kortick" userId="167978f5-7f40-4909-85d5-d4149554ad4e" providerId="ADAL" clId="{17D78392-7091-4238-8278-2F3BDFF78295}" dt="2024-06-27T02:07:24.698" v="12897" actId="2696"/>
        <pc:sldMkLst>
          <pc:docMk/>
          <pc:sldMk cId="1227113225" sldId="818"/>
        </pc:sldMkLst>
        <pc:spChg chg="mod">
          <ac:chgData name="Yoel Kortick" userId="167978f5-7f40-4909-85d5-d4149554ad4e" providerId="ADAL" clId="{17D78392-7091-4238-8278-2F3BDFF78295}" dt="2024-06-27T01:59:25.640" v="12354" actId="14100"/>
          <ac:spMkLst>
            <pc:docMk/>
            <pc:sldMk cId="1227113225" sldId="818"/>
            <ac:spMk id="5" creationId="{9D382B33-06C3-6EA7-AF31-5C24DCCCE47B}"/>
          </ac:spMkLst>
        </pc:spChg>
        <pc:spChg chg="del mod">
          <ac:chgData name="Yoel Kortick" userId="167978f5-7f40-4909-85d5-d4149554ad4e" providerId="ADAL" clId="{17D78392-7091-4238-8278-2F3BDFF78295}" dt="2024-06-27T01:51:11.513" v="12082" actId="478"/>
          <ac:spMkLst>
            <pc:docMk/>
            <pc:sldMk cId="1227113225" sldId="818"/>
            <ac:spMk id="7" creationId="{599661BC-7460-C061-5622-B7317000EF03}"/>
          </ac:spMkLst>
        </pc:spChg>
        <pc:spChg chg="mod">
          <ac:chgData name="Yoel Kortick" userId="167978f5-7f40-4909-85d5-d4149554ad4e" providerId="ADAL" clId="{17D78392-7091-4238-8278-2F3BDFF78295}" dt="2024-06-27T01:35:55.096" v="11625" actId="313"/>
          <ac:spMkLst>
            <pc:docMk/>
            <pc:sldMk cId="1227113225" sldId="818"/>
            <ac:spMk id="10" creationId="{4C5297D4-1A90-BA7E-1EA2-3486955EA032}"/>
          </ac:spMkLst>
        </pc:spChg>
        <pc:spChg chg="del">
          <ac:chgData name="Yoel Kortick" userId="167978f5-7f40-4909-85d5-d4149554ad4e" providerId="ADAL" clId="{17D78392-7091-4238-8278-2F3BDFF78295}" dt="2024-06-27T01:51:13.942" v="12084" actId="478"/>
          <ac:spMkLst>
            <pc:docMk/>
            <pc:sldMk cId="1227113225" sldId="818"/>
            <ac:spMk id="11" creationId="{CDE7F20C-516E-CC18-6557-7C38687E7382}"/>
          </ac:spMkLst>
        </pc:spChg>
        <pc:spChg chg="mod">
          <ac:chgData name="Yoel Kortick" userId="167978f5-7f40-4909-85d5-d4149554ad4e" providerId="ADAL" clId="{17D78392-7091-4238-8278-2F3BDFF78295}" dt="2024-06-27T01:59:16.813" v="12351" actId="1076"/>
          <ac:spMkLst>
            <pc:docMk/>
            <pc:sldMk cId="1227113225" sldId="818"/>
            <ac:spMk id="12" creationId="{D346BF7D-8100-D6E7-CD2D-A41AFEAABF7A}"/>
          </ac:spMkLst>
        </pc:spChg>
        <pc:spChg chg="add mod">
          <ac:chgData name="Yoel Kortick" userId="167978f5-7f40-4909-85d5-d4149554ad4e" providerId="ADAL" clId="{17D78392-7091-4238-8278-2F3BDFF78295}" dt="2024-06-27T02:00:08.225" v="12460" actId="1076"/>
          <ac:spMkLst>
            <pc:docMk/>
            <pc:sldMk cId="1227113225" sldId="818"/>
            <ac:spMk id="18" creationId="{3B4D731E-2465-C5C6-F9EC-7D069E349742}"/>
          </ac:spMkLst>
        </pc:spChg>
        <pc:picChg chg="del">
          <ac:chgData name="Yoel Kortick" userId="167978f5-7f40-4909-85d5-d4149554ad4e" providerId="ADAL" clId="{17D78392-7091-4238-8278-2F3BDFF78295}" dt="2024-06-27T01:49:21.654" v="12066" actId="478"/>
          <ac:picMkLst>
            <pc:docMk/>
            <pc:sldMk cId="1227113225" sldId="818"/>
            <ac:picMk id="3" creationId="{D7C5BEA3-A106-A963-100D-66A8AD3BF352}"/>
          </ac:picMkLst>
        </pc:picChg>
        <pc:picChg chg="add del">
          <ac:chgData name="Yoel Kortick" userId="167978f5-7f40-4909-85d5-d4149554ad4e" providerId="ADAL" clId="{17D78392-7091-4238-8278-2F3BDFF78295}" dt="2024-06-27T01:50:08.488" v="12076" actId="478"/>
          <ac:picMkLst>
            <pc:docMk/>
            <pc:sldMk cId="1227113225" sldId="818"/>
            <ac:picMk id="4" creationId="{1EE91B37-3EDD-5479-75A4-DD4F9BBD1A5A}"/>
          </ac:picMkLst>
        </pc:picChg>
        <pc:picChg chg="add del">
          <ac:chgData name="Yoel Kortick" userId="167978f5-7f40-4909-85d5-d4149554ad4e" providerId="ADAL" clId="{17D78392-7091-4238-8278-2F3BDFF78295}" dt="2024-06-27T01:50:26.193" v="12078" actId="478"/>
          <ac:picMkLst>
            <pc:docMk/>
            <pc:sldMk cId="1227113225" sldId="818"/>
            <ac:picMk id="8" creationId="{E896B31F-ED96-5D2B-F015-481382791F51}"/>
          </ac:picMkLst>
        </pc:picChg>
        <pc:picChg chg="add mod ord">
          <ac:chgData name="Yoel Kortick" userId="167978f5-7f40-4909-85d5-d4149554ad4e" providerId="ADAL" clId="{17D78392-7091-4238-8278-2F3BDFF78295}" dt="2024-06-27T02:00:17.712" v="12462" actId="208"/>
          <ac:picMkLst>
            <pc:docMk/>
            <pc:sldMk cId="1227113225" sldId="818"/>
            <ac:picMk id="16" creationId="{CEED51DB-C94C-E010-B8BB-46F69779E44D}"/>
          </ac:picMkLst>
        </pc:picChg>
        <pc:cxnChg chg="mod">
          <ac:chgData name="Yoel Kortick" userId="167978f5-7f40-4909-85d5-d4149554ad4e" providerId="ADAL" clId="{17D78392-7091-4238-8278-2F3BDFF78295}" dt="2024-06-27T01:59:21.703" v="12353" actId="14100"/>
          <ac:cxnSpMkLst>
            <pc:docMk/>
            <pc:sldMk cId="1227113225" sldId="818"/>
            <ac:cxnSpMk id="14" creationId="{6DDC8789-ADE5-0AC3-F73C-32A46DBFE963}"/>
          </ac:cxnSpMkLst>
        </pc:cxnChg>
        <pc:cxnChg chg="del">
          <ac:chgData name="Yoel Kortick" userId="167978f5-7f40-4909-85d5-d4149554ad4e" providerId="ADAL" clId="{17D78392-7091-4238-8278-2F3BDFF78295}" dt="2024-06-27T01:51:12.747" v="12083" actId="478"/>
          <ac:cxnSpMkLst>
            <pc:docMk/>
            <pc:sldMk cId="1227113225" sldId="818"/>
            <ac:cxnSpMk id="15" creationId="{499D09D5-D749-6AAC-C319-2EC34B9CB88D}"/>
          </ac:cxnSpMkLst>
        </pc:cxnChg>
        <pc:cxnChg chg="add">
          <ac:chgData name="Yoel Kortick" userId="167978f5-7f40-4909-85d5-d4149554ad4e" providerId="ADAL" clId="{17D78392-7091-4238-8278-2F3BDFF78295}" dt="2024-06-27T02:00:14.379" v="12461" actId="11529"/>
          <ac:cxnSpMkLst>
            <pc:docMk/>
            <pc:sldMk cId="1227113225" sldId="818"/>
            <ac:cxnSpMk id="20" creationId="{A677DFF4-04B4-9888-0BA1-1D4167D02187}"/>
          </ac:cxnSpMkLst>
        </pc:cxnChg>
      </pc:sldChg>
      <pc:sldChg chg="addSp delSp modSp add del mod">
        <pc:chgData name="Yoel Kortick" userId="167978f5-7f40-4909-85d5-d4149554ad4e" providerId="ADAL" clId="{17D78392-7091-4238-8278-2F3BDFF78295}" dt="2024-06-27T02:07:24.698" v="12897" actId="2696"/>
        <pc:sldMkLst>
          <pc:docMk/>
          <pc:sldMk cId="220809451" sldId="819"/>
        </pc:sldMkLst>
        <pc:spChg chg="mod">
          <ac:chgData name="Yoel Kortick" userId="167978f5-7f40-4909-85d5-d4149554ad4e" providerId="ADAL" clId="{17D78392-7091-4238-8278-2F3BDFF78295}" dt="2024-06-27T02:01:29.437" v="12564" actId="14100"/>
          <ac:spMkLst>
            <pc:docMk/>
            <pc:sldMk cId="220809451" sldId="819"/>
            <ac:spMk id="7" creationId="{8CB478A5-062E-15DD-0B9A-934D41BF6BA3}"/>
          </ac:spMkLst>
        </pc:spChg>
        <pc:spChg chg="mod">
          <ac:chgData name="Yoel Kortick" userId="167978f5-7f40-4909-85d5-d4149554ad4e" providerId="ADAL" clId="{17D78392-7091-4238-8278-2F3BDFF78295}" dt="2024-06-27T01:35:57.236" v="11626" actId="313"/>
          <ac:spMkLst>
            <pc:docMk/>
            <pc:sldMk cId="220809451" sldId="819"/>
            <ac:spMk id="10" creationId="{4C5297D4-1A90-BA7E-1EA2-3486955EA032}"/>
          </ac:spMkLst>
        </pc:spChg>
        <pc:spChg chg="mod">
          <ac:chgData name="Yoel Kortick" userId="167978f5-7f40-4909-85d5-d4149554ad4e" providerId="ADAL" clId="{17D78392-7091-4238-8278-2F3BDFF78295}" dt="2024-06-27T02:01:10.290" v="12533" actId="14100"/>
          <ac:spMkLst>
            <pc:docMk/>
            <pc:sldMk cId="220809451" sldId="819"/>
            <ac:spMk id="11" creationId="{1ACE3884-5DD3-4F86-13C6-FF34F1D35C8C}"/>
          </ac:spMkLst>
        </pc:spChg>
        <pc:picChg chg="add mod ord">
          <ac:chgData name="Yoel Kortick" userId="167978f5-7f40-4909-85d5-d4149554ad4e" providerId="ADAL" clId="{17D78392-7091-4238-8278-2F3BDFF78295}" dt="2024-06-27T02:01:24.398" v="12562" actId="208"/>
          <ac:picMkLst>
            <pc:docMk/>
            <pc:sldMk cId="220809451" sldId="819"/>
            <ac:picMk id="3" creationId="{4A1DBE89-CBD8-30EC-A6E4-C68888CD11A6}"/>
          </ac:picMkLst>
        </pc:picChg>
        <pc:picChg chg="del">
          <ac:chgData name="Yoel Kortick" userId="167978f5-7f40-4909-85d5-d4149554ad4e" providerId="ADAL" clId="{17D78392-7091-4238-8278-2F3BDFF78295}" dt="2024-06-27T02:01:11.707" v="12534" actId="478"/>
          <ac:picMkLst>
            <pc:docMk/>
            <pc:sldMk cId="220809451" sldId="819"/>
            <ac:picMk id="5" creationId="{9E272A6B-0E7C-2347-6705-1B532DC3D86F}"/>
          </ac:picMkLst>
        </pc:picChg>
      </pc:sldChg>
      <pc:sldChg chg="modSp add mod">
        <pc:chgData name="Yoel Kortick" userId="167978f5-7f40-4909-85d5-d4149554ad4e" providerId="ADAL" clId="{17D78392-7091-4238-8278-2F3BDFF78295}" dt="2024-06-27T04:16:21.462" v="13073"/>
        <pc:sldMkLst>
          <pc:docMk/>
          <pc:sldMk cId="3109942369" sldId="819"/>
        </pc:sldMkLst>
        <pc:spChg chg="mod">
          <ac:chgData name="Yoel Kortick" userId="167978f5-7f40-4909-85d5-d4149554ad4e" providerId="ADAL" clId="{17D78392-7091-4238-8278-2F3BDFF78295}" dt="2024-06-27T02:08:12.951" v="12900"/>
          <ac:spMkLst>
            <pc:docMk/>
            <pc:sldMk cId="3109942369" sldId="819"/>
            <ac:spMk id="10" creationId="{4C5297D4-1A90-BA7E-1EA2-3486955EA032}"/>
          </ac:spMkLst>
        </pc:spChg>
        <pc:spChg chg="mod">
          <ac:chgData name="Yoel Kortick" userId="167978f5-7f40-4909-85d5-d4149554ad4e" providerId="ADAL" clId="{17D78392-7091-4238-8278-2F3BDFF78295}" dt="2024-06-27T04:16:21.462" v="13073"/>
          <ac:spMkLst>
            <pc:docMk/>
            <pc:sldMk cId="3109942369" sldId="819"/>
            <ac:spMk id="11" creationId="{1ACE3884-5DD3-4F86-13C6-FF34F1D35C8C}"/>
          </ac:spMkLst>
        </pc:spChg>
      </pc:sldChg>
      <pc:sldChg chg="modSp add mod">
        <pc:chgData name="Yoel Kortick" userId="167978f5-7f40-4909-85d5-d4149554ad4e" providerId="ADAL" clId="{17D78392-7091-4238-8278-2F3BDFF78295}" dt="2024-06-27T04:13:50.383" v="13034" actId="208"/>
        <pc:sldMkLst>
          <pc:docMk/>
          <pc:sldMk cId="2275107410" sldId="820"/>
        </pc:sldMkLst>
        <pc:spChg chg="mod">
          <ac:chgData name="Yoel Kortick" userId="167978f5-7f40-4909-85d5-d4149554ad4e" providerId="ADAL" clId="{17D78392-7091-4238-8278-2F3BDFF78295}" dt="2024-06-27T02:08:12.951" v="12900"/>
          <ac:spMkLst>
            <pc:docMk/>
            <pc:sldMk cId="2275107410" sldId="820"/>
            <ac:spMk id="10" creationId="{4C5297D4-1A90-BA7E-1EA2-3486955EA032}"/>
          </ac:spMkLst>
        </pc:spChg>
        <pc:picChg chg="mod">
          <ac:chgData name="Yoel Kortick" userId="167978f5-7f40-4909-85d5-d4149554ad4e" providerId="ADAL" clId="{17D78392-7091-4238-8278-2F3BDFF78295}" dt="2024-06-27T04:13:50.383" v="13034" actId="208"/>
          <ac:picMkLst>
            <pc:docMk/>
            <pc:sldMk cId="2275107410" sldId="820"/>
            <ac:picMk id="3" creationId="{A073CD9D-34C7-8D6F-951A-3FF52E33F8EE}"/>
          </ac:picMkLst>
        </pc:picChg>
      </pc:sldChg>
      <pc:sldChg chg="addSp delSp modSp add del mod">
        <pc:chgData name="Yoel Kortick" userId="167978f5-7f40-4909-85d5-d4149554ad4e" providerId="ADAL" clId="{17D78392-7091-4238-8278-2F3BDFF78295}" dt="2024-06-27T02:07:24.698" v="12897" actId="2696"/>
        <pc:sldMkLst>
          <pc:docMk/>
          <pc:sldMk cId="2923824528" sldId="820"/>
        </pc:sldMkLst>
        <pc:spChg chg="mod">
          <ac:chgData name="Yoel Kortick" userId="167978f5-7f40-4909-85d5-d4149554ad4e" providerId="ADAL" clId="{17D78392-7091-4238-8278-2F3BDFF78295}" dt="2024-06-27T02:03:54.676" v="12646" actId="1076"/>
          <ac:spMkLst>
            <pc:docMk/>
            <pc:sldMk cId="2923824528" sldId="820"/>
            <ac:spMk id="7" creationId="{8CB478A5-062E-15DD-0B9A-934D41BF6BA3}"/>
          </ac:spMkLst>
        </pc:spChg>
        <pc:spChg chg="mod">
          <ac:chgData name="Yoel Kortick" userId="167978f5-7f40-4909-85d5-d4149554ad4e" providerId="ADAL" clId="{17D78392-7091-4238-8278-2F3BDFF78295}" dt="2024-06-27T02:02:55.057" v="12643" actId="14100"/>
          <ac:spMkLst>
            <pc:docMk/>
            <pc:sldMk cId="2923824528" sldId="820"/>
            <ac:spMk id="11" creationId="{1ACE3884-5DD3-4F86-13C6-FF34F1D35C8C}"/>
          </ac:spMkLst>
        </pc:spChg>
        <pc:picChg chg="add ord">
          <ac:chgData name="Yoel Kortick" userId="167978f5-7f40-4909-85d5-d4149554ad4e" providerId="ADAL" clId="{17D78392-7091-4238-8278-2F3BDFF78295}" dt="2024-06-27T02:03:56.688" v="12647" actId="167"/>
          <ac:picMkLst>
            <pc:docMk/>
            <pc:sldMk cId="2923824528" sldId="820"/>
            <ac:picMk id="3" creationId="{A073CD9D-34C7-8D6F-951A-3FF52E33F8EE}"/>
          </ac:picMkLst>
        </pc:picChg>
        <pc:picChg chg="del">
          <ac:chgData name="Yoel Kortick" userId="167978f5-7f40-4909-85d5-d4149554ad4e" providerId="ADAL" clId="{17D78392-7091-4238-8278-2F3BDFF78295}" dt="2024-06-27T02:03:50.527" v="12644" actId="478"/>
          <ac:picMkLst>
            <pc:docMk/>
            <pc:sldMk cId="2923824528" sldId="820"/>
            <ac:picMk id="5" creationId="{9E272A6B-0E7C-2347-6705-1B532DC3D86F}"/>
          </ac:picMkLst>
        </pc:picChg>
      </pc:sldChg>
      <pc:sldChg chg="addSp delSp modSp add del mod">
        <pc:chgData name="Yoel Kortick" userId="167978f5-7f40-4909-85d5-d4149554ad4e" providerId="ADAL" clId="{17D78392-7091-4238-8278-2F3BDFF78295}" dt="2024-06-27T02:07:24.698" v="12897" actId="2696"/>
        <pc:sldMkLst>
          <pc:docMk/>
          <pc:sldMk cId="841656207" sldId="821"/>
        </pc:sldMkLst>
        <pc:spChg chg="add">
          <ac:chgData name="Yoel Kortick" userId="167978f5-7f40-4909-85d5-d4149554ad4e" providerId="ADAL" clId="{17D78392-7091-4238-8278-2F3BDFF78295}" dt="2024-06-27T02:02:35.418" v="12640" actId="11529"/>
          <ac:spMkLst>
            <pc:docMk/>
            <pc:sldMk cId="841656207" sldId="821"/>
            <ac:spMk id="5" creationId="{927C7E6A-EF20-66BA-D949-5D948F891A85}"/>
          </ac:spMkLst>
        </pc:spChg>
        <pc:spChg chg="mod">
          <ac:chgData name="Yoel Kortick" userId="167978f5-7f40-4909-85d5-d4149554ad4e" providerId="ADAL" clId="{17D78392-7091-4238-8278-2F3BDFF78295}" dt="2024-06-27T02:02:38.510" v="12641" actId="14100"/>
          <ac:spMkLst>
            <pc:docMk/>
            <pc:sldMk cId="841656207" sldId="821"/>
            <ac:spMk id="7" creationId="{8CB478A5-062E-15DD-0B9A-934D41BF6BA3}"/>
          </ac:spMkLst>
        </pc:spChg>
        <pc:spChg chg="mod">
          <ac:chgData name="Yoel Kortick" userId="167978f5-7f40-4909-85d5-d4149554ad4e" providerId="ADAL" clId="{17D78392-7091-4238-8278-2F3BDFF78295}" dt="2024-06-27T02:02:16.016" v="12624" actId="33524"/>
          <ac:spMkLst>
            <pc:docMk/>
            <pc:sldMk cId="841656207" sldId="821"/>
            <ac:spMk id="11" creationId="{1ACE3884-5DD3-4F86-13C6-FF34F1D35C8C}"/>
          </ac:spMkLst>
        </pc:spChg>
        <pc:picChg chg="del">
          <ac:chgData name="Yoel Kortick" userId="167978f5-7f40-4909-85d5-d4149554ad4e" providerId="ADAL" clId="{17D78392-7091-4238-8278-2F3BDFF78295}" dt="2024-06-27T02:02:09.449" v="12622" actId="478"/>
          <ac:picMkLst>
            <pc:docMk/>
            <pc:sldMk cId="841656207" sldId="821"/>
            <ac:picMk id="3" creationId="{4A1DBE89-CBD8-30EC-A6E4-C68888CD11A6}"/>
          </ac:picMkLst>
        </pc:picChg>
        <pc:picChg chg="add mod ord">
          <ac:chgData name="Yoel Kortick" userId="167978f5-7f40-4909-85d5-d4149554ad4e" providerId="ADAL" clId="{17D78392-7091-4238-8278-2F3BDFF78295}" dt="2024-06-27T02:02:31.120" v="12639" actId="167"/>
          <ac:picMkLst>
            <pc:docMk/>
            <pc:sldMk cId="841656207" sldId="821"/>
            <ac:picMk id="4" creationId="{F5935813-BEAB-D538-17C4-8A4F6CC4C882}"/>
          </ac:picMkLst>
        </pc:picChg>
      </pc:sldChg>
      <pc:sldChg chg="modSp add">
        <pc:chgData name="Yoel Kortick" userId="167978f5-7f40-4909-85d5-d4149554ad4e" providerId="ADAL" clId="{17D78392-7091-4238-8278-2F3BDFF78295}" dt="2024-06-27T02:08:12.951" v="12900"/>
        <pc:sldMkLst>
          <pc:docMk/>
          <pc:sldMk cId="3491255545" sldId="821"/>
        </pc:sldMkLst>
        <pc:spChg chg="mod">
          <ac:chgData name="Yoel Kortick" userId="167978f5-7f40-4909-85d5-d4149554ad4e" providerId="ADAL" clId="{17D78392-7091-4238-8278-2F3BDFF78295}" dt="2024-06-27T02:08:12.951" v="12900"/>
          <ac:spMkLst>
            <pc:docMk/>
            <pc:sldMk cId="3491255545" sldId="821"/>
            <ac:spMk id="10" creationId="{4C5297D4-1A90-BA7E-1EA2-3486955EA032}"/>
          </ac:spMkLst>
        </pc:spChg>
      </pc:sldChg>
      <pc:sldChg chg="modSp add">
        <pc:chgData name="Yoel Kortick" userId="167978f5-7f40-4909-85d5-d4149554ad4e" providerId="ADAL" clId="{17D78392-7091-4238-8278-2F3BDFF78295}" dt="2024-06-27T04:16:21.462" v="13073"/>
        <pc:sldMkLst>
          <pc:docMk/>
          <pc:sldMk cId="20746554" sldId="822"/>
        </pc:sldMkLst>
        <pc:spChg chg="mod">
          <ac:chgData name="Yoel Kortick" userId="167978f5-7f40-4909-85d5-d4149554ad4e" providerId="ADAL" clId="{17D78392-7091-4238-8278-2F3BDFF78295}" dt="2024-06-27T02:08:12.951" v="12900"/>
          <ac:spMkLst>
            <pc:docMk/>
            <pc:sldMk cId="20746554" sldId="822"/>
            <ac:spMk id="10" creationId="{4C5297D4-1A90-BA7E-1EA2-3486955EA032}"/>
          </ac:spMkLst>
        </pc:spChg>
        <pc:spChg chg="mod">
          <ac:chgData name="Yoel Kortick" userId="167978f5-7f40-4909-85d5-d4149554ad4e" providerId="ADAL" clId="{17D78392-7091-4238-8278-2F3BDFF78295}" dt="2024-06-27T04:16:21.462" v="13073"/>
          <ac:spMkLst>
            <pc:docMk/>
            <pc:sldMk cId="20746554" sldId="822"/>
            <ac:spMk id="11" creationId="{1ACE3884-5DD3-4F86-13C6-FF34F1D35C8C}"/>
          </ac:spMkLst>
        </pc:spChg>
      </pc:sldChg>
      <pc:sldChg chg="addSp delSp modSp add del mod">
        <pc:chgData name="Yoel Kortick" userId="167978f5-7f40-4909-85d5-d4149554ad4e" providerId="ADAL" clId="{17D78392-7091-4238-8278-2F3BDFF78295}" dt="2024-06-27T02:07:24.698" v="12897" actId="2696"/>
        <pc:sldMkLst>
          <pc:docMk/>
          <pc:sldMk cId="4165658998" sldId="822"/>
        </pc:sldMkLst>
        <pc:spChg chg="mod">
          <ac:chgData name="Yoel Kortick" userId="167978f5-7f40-4909-85d5-d4149554ad4e" providerId="ADAL" clId="{17D78392-7091-4238-8278-2F3BDFF78295}" dt="2024-06-27T02:05:22.741" v="12762" actId="1036"/>
          <ac:spMkLst>
            <pc:docMk/>
            <pc:sldMk cId="4165658998" sldId="822"/>
            <ac:spMk id="7" creationId="{8CB478A5-062E-15DD-0B9A-934D41BF6BA3}"/>
          </ac:spMkLst>
        </pc:spChg>
        <pc:spChg chg="mod">
          <ac:chgData name="Yoel Kortick" userId="167978f5-7f40-4909-85d5-d4149554ad4e" providerId="ADAL" clId="{17D78392-7091-4238-8278-2F3BDFF78295}" dt="2024-06-27T02:05:07.127" v="12723" actId="20577"/>
          <ac:spMkLst>
            <pc:docMk/>
            <pc:sldMk cId="4165658998" sldId="822"/>
            <ac:spMk id="11" creationId="{1ACE3884-5DD3-4F86-13C6-FF34F1D35C8C}"/>
          </ac:spMkLst>
        </pc:spChg>
        <pc:picChg chg="del">
          <ac:chgData name="Yoel Kortick" userId="167978f5-7f40-4909-85d5-d4149554ad4e" providerId="ADAL" clId="{17D78392-7091-4238-8278-2F3BDFF78295}" dt="2024-06-27T02:05:09.463" v="12724" actId="478"/>
          <ac:picMkLst>
            <pc:docMk/>
            <pc:sldMk cId="4165658998" sldId="822"/>
            <ac:picMk id="3" creationId="{A073CD9D-34C7-8D6F-951A-3FF52E33F8EE}"/>
          </ac:picMkLst>
        </pc:picChg>
        <pc:picChg chg="add mod ord">
          <ac:chgData name="Yoel Kortick" userId="167978f5-7f40-4909-85d5-d4149554ad4e" providerId="ADAL" clId="{17D78392-7091-4238-8278-2F3BDFF78295}" dt="2024-06-27T02:05:26.432" v="12764" actId="208"/>
          <ac:picMkLst>
            <pc:docMk/>
            <pc:sldMk cId="4165658998" sldId="822"/>
            <ac:picMk id="4" creationId="{5E81FBCD-407C-9F5A-408C-B2E5EE2AE882}"/>
          </ac:picMkLst>
        </pc:picChg>
      </pc:sldChg>
      <pc:sldChg chg="addSp delSp modSp add del mod">
        <pc:chgData name="Yoel Kortick" userId="167978f5-7f40-4909-85d5-d4149554ad4e" providerId="ADAL" clId="{17D78392-7091-4238-8278-2F3BDFF78295}" dt="2024-06-27T02:07:24.698" v="12897" actId="2696"/>
        <pc:sldMkLst>
          <pc:docMk/>
          <pc:sldMk cId="492695809" sldId="823"/>
        </pc:sldMkLst>
        <pc:spChg chg="add mod">
          <ac:chgData name="Yoel Kortick" userId="167978f5-7f40-4909-85d5-d4149554ad4e" providerId="ADAL" clId="{17D78392-7091-4238-8278-2F3BDFF78295}" dt="2024-06-27T02:06:18.454" v="12777" actId="14100"/>
          <ac:spMkLst>
            <pc:docMk/>
            <pc:sldMk cId="492695809" sldId="823"/>
            <ac:spMk id="5" creationId="{763A20FF-8BE5-5132-72E8-4EA769A34B2A}"/>
          </ac:spMkLst>
        </pc:spChg>
        <pc:spChg chg="mod">
          <ac:chgData name="Yoel Kortick" userId="167978f5-7f40-4909-85d5-d4149554ad4e" providerId="ADAL" clId="{17D78392-7091-4238-8278-2F3BDFF78295}" dt="2024-06-27T02:06:12.716" v="12775" actId="14100"/>
          <ac:spMkLst>
            <pc:docMk/>
            <pc:sldMk cId="492695809" sldId="823"/>
            <ac:spMk id="7" creationId="{8CB478A5-062E-15DD-0B9A-934D41BF6BA3}"/>
          </ac:spMkLst>
        </pc:spChg>
        <pc:spChg chg="mod">
          <ac:chgData name="Yoel Kortick" userId="167978f5-7f40-4909-85d5-d4149554ad4e" providerId="ADAL" clId="{17D78392-7091-4238-8278-2F3BDFF78295}" dt="2024-06-27T02:07:10.373" v="12895" actId="20577"/>
          <ac:spMkLst>
            <pc:docMk/>
            <pc:sldMk cId="492695809" sldId="823"/>
            <ac:spMk id="11" creationId="{1ACE3884-5DD3-4F86-13C6-FF34F1D35C8C}"/>
          </ac:spMkLst>
        </pc:spChg>
        <pc:picChg chg="add mod ord">
          <ac:chgData name="Yoel Kortick" userId="167978f5-7f40-4909-85d5-d4149554ad4e" providerId="ADAL" clId="{17D78392-7091-4238-8278-2F3BDFF78295}" dt="2024-06-27T02:07:16.584" v="12896" actId="208"/>
          <ac:picMkLst>
            <pc:docMk/>
            <pc:sldMk cId="492695809" sldId="823"/>
            <ac:picMk id="3" creationId="{9AF19DFE-1453-22A2-18EB-01A4020CE567}"/>
          </ac:picMkLst>
        </pc:picChg>
        <pc:picChg chg="del">
          <ac:chgData name="Yoel Kortick" userId="167978f5-7f40-4909-85d5-d4149554ad4e" providerId="ADAL" clId="{17D78392-7091-4238-8278-2F3BDFF78295}" dt="2024-06-27T02:05:54.889" v="12766" actId="478"/>
          <ac:picMkLst>
            <pc:docMk/>
            <pc:sldMk cId="492695809" sldId="823"/>
            <ac:picMk id="4" creationId="{5E81FBCD-407C-9F5A-408C-B2E5EE2AE882}"/>
          </ac:picMkLst>
        </pc:picChg>
      </pc:sldChg>
      <pc:sldChg chg="modSp add">
        <pc:chgData name="Yoel Kortick" userId="167978f5-7f40-4909-85d5-d4149554ad4e" providerId="ADAL" clId="{17D78392-7091-4238-8278-2F3BDFF78295}" dt="2024-06-27T02:08:12.951" v="12900"/>
        <pc:sldMkLst>
          <pc:docMk/>
          <pc:sldMk cId="939410518" sldId="823"/>
        </pc:sldMkLst>
        <pc:spChg chg="mod">
          <ac:chgData name="Yoel Kortick" userId="167978f5-7f40-4909-85d5-d4149554ad4e" providerId="ADAL" clId="{17D78392-7091-4238-8278-2F3BDFF78295}" dt="2024-06-27T02:08:12.951" v="12900"/>
          <ac:spMkLst>
            <pc:docMk/>
            <pc:sldMk cId="939410518" sldId="823"/>
            <ac:spMk id="10" creationId="{4C5297D4-1A90-BA7E-1EA2-3486955EA032}"/>
          </ac:spMkLst>
        </pc:spChg>
      </pc:sldChg>
      <pc:sldChg chg="del">
        <pc:chgData name="Yoel Kortick" userId="167978f5-7f40-4909-85d5-d4149554ad4e" providerId="ADAL" clId="{17D78392-7091-4238-8278-2F3BDFF78295}" dt="2024-06-23T10:00:33.265" v="84" actId="18676"/>
        <pc:sldMkLst>
          <pc:docMk/>
          <pc:sldMk cId="1045096763" sldId="1907"/>
        </pc:sldMkLst>
      </pc:sldChg>
      <pc:sldChg chg="del">
        <pc:chgData name="Yoel Kortick" userId="167978f5-7f40-4909-85d5-d4149554ad4e" providerId="ADAL" clId="{17D78392-7091-4238-8278-2F3BDFF78295}" dt="2024-06-23T10:00:33.265" v="84" actId="18676"/>
        <pc:sldMkLst>
          <pc:docMk/>
          <pc:sldMk cId="763070631" sldId="2494"/>
        </pc:sldMkLst>
      </pc:sldChg>
      <pc:sldChg chg="del">
        <pc:chgData name="Yoel Kortick" userId="167978f5-7f40-4909-85d5-d4149554ad4e" providerId="ADAL" clId="{17D78392-7091-4238-8278-2F3BDFF78295}" dt="2024-06-23T09:59:54.769" v="80" actId="47"/>
        <pc:sldMkLst>
          <pc:docMk/>
          <pc:sldMk cId="1187466004" sldId="2496"/>
        </pc:sldMkLst>
      </pc:sldChg>
      <pc:sldChg chg="del">
        <pc:chgData name="Yoel Kortick" userId="167978f5-7f40-4909-85d5-d4149554ad4e" providerId="ADAL" clId="{17D78392-7091-4238-8278-2F3BDFF78295}" dt="2024-06-23T10:00:33.265" v="84" actId="18676"/>
        <pc:sldMkLst>
          <pc:docMk/>
          <pc:sldMk cId="1613679198" sldId="2147480228"/>
        </pc:sldMkLst>
      </pc:sldChg>
      <pc:sldChg chg="del">
        <pc:chgData name="Yoel Kortick" userId="167978f5-7f40-4909-85d5-d4149554ad4e" providerId="ADAL" clId="{17D78392-7091-4238-8278-2F3BDFF78295}" dt="2024-06-23T10:00:33.265" v="84" actId="18676"/>
        <pc:sldMkLst>
          <pc:docMk/>
          <pc:sldMk cId="1965012378" sldId="2147480407"/>
        </pc:sldMkLst>
      </pc:sldChg>
      <pc:sldChg chg="del">
        <pc:chgData name="Yoel Kortick" userId="167978f5-7f40-4909-85d5-d4149554ad4e" providerId="ADAL" clId="{17D78392-7091-4238-8278-2F3BDFF78295}" dt="2024-06-23T10:00:33.265" v="84" actId="18676"/>
        <pc:sldMkLst>
          <pc:docMk/>
          <pc:sldMk cId="3591509198" sldId="2147480411"/>
        </pc:sldMkLst>
      </pc:sldChg>
      <pc:sldChg chg="del">
        <pc:chgData name="Yoel Kortick" userId="167978f5-7f40-4909-85d5-d4149554ad4e" providerId="ADAL" clId="{17D78392-7091-4238-8278-2F3BDFF78295}" dt="2024-06-23T09:59:42.662" v="68" actId="47"/>
        <pc:sldMkLst>
          <pc:docMk/>
          <pc:sldMk cId="3539049703" sldId="2147480506"/>
        </pc:sldMkLst>
      </pc:sldChg>
      <pc:sldChg chg="del">
        <pc:chgData name="Yoel Kortick" userId="167978f5-7f40-4909-85d5-d4149554ad4e" providerId="ADAL" clId="{17D78392-7091-4238-8278-2F3BDFF78295}" dt="2024-06-23T09:59:47.662" v="72" actId="47"/>
        <pc:sldMkLst>
          <pc:docMk/>
          <pc:sldMk cId="4169337171" sldId="2147480507"/>
        </pc:sldMkLst>
      </pc:sldChg>
      <pc:sldChg chg="del">
        <pc:chgData name="Yoel Kortick" userId="167978f5-7f40-4909-85d5-d4149554ad4e" providerId="ADAL" clId="{17D78392-7091-4238-8278-2F3BDFF78295}" dt="2024-06-23T09:59:50.380" v="75" actId="47"/>
        <pc:sldMkLst>
          <pc:docMk/>
          <pc:sldMk cId="3790269498" sldId="2147480508"/>
        </pc:sldMkLst>
      </pc:sldChg>
      <pc:sldChg chg="del">
        <pc:chgData name="Yoel Kortick" userId="167978f5-7f40-4909-85d5-d4149554ad4e" providerId="ADAL" clId="{17D78392-7091-4238-8278-2F3BDFF78295}" dt="2024-06-23T09:59:51.150" v="76" actId="47"/>
        <pc:sldMkLst>
          <pc:docMk/>
          <pc:sldMk cId="526865203" sldId="2147480509"/>
        </pc:sldMkLst>
      </pc:sldChg>
      <pc:sldChg chg="del">
        <pc:chgData name="Yoel Kortick" userId="167978f5-7f40-4909-85d5-d4149554ad4e" providerId="ADAL" clId="{17D78392-7091-4238-8278-2F3BDFF78295}" dt="2024-06-23T09:59:52.868" v="78" actId="47"/>
        <pc:sldMkLst>
          <pc:docMk/>
          <pc:sldMk cId="1177570538" sldId="2147480510"/>
        </pc:sldMkLst>
      </pc:sldChg>
      <pc:sldChg chg="del">
        <pc:chgData name="Yoel Kortick" userId="167978f5-7f40-4909-85d5-d4149554ad4e" providerId="ADAL" clId="{17D78392-7091-4238-8278-2F3BDFF78295}" dt="2024-06-23T09:59:53.584" v="79" actId="47"/>
        <pc:sldMkLst>
          <pc:docMk/>
          <pc:sldMk cId="4017577021" sldId="2147480511"/>
        </pc:sldMkLst>
      </pc:sldChg>
      <pc:sldChg chg="del">
        <pc:chgData name="Yoel Kortick" userId="167978f5-7f40-4909-85d5-d4149554ad4e" providerId="ADAL" clId="{17D78392-7091-4238-8278-2F3BDFF78295}" dt="2024-06-23T10:00:54.840" v="86" actId="47"/>
        <pc:sldMkLst>
          <pc:docMk/>
          <pc:sldMk cId="2152627630" sldId="2147480512"/>
        </pc:sldMkLst>
      </pc:sldChg>
      <pc:sldChg chg="del">
        <pc:chgData name="Yoel Kortick" userId="167978f5-7f40-4909-85d5-d4149554ad4e" providerId="ADAL" clId="{17D78392-7091-4238-8278-2F3BDFF78295}" dt="2024-06-23T10:00:56.029" v="87" actId="47"/>
        <pc:sldMkLst>
          <pc:docMk/>
          <pc:sldMk cId="1316222784" sldId="2147480513"/>
        </pc:sldMkLst>
      </pc:sldChg>
      <pc:sldChg chg="del">
        <pc:chgData name="Yoel Kortick" userId="167978f5-7f40-4909-85d5-d4149554ad4e" providerId="ADAL" clId="{17D78392-7091-4238-8278-2F3BDFF78295}" dt="2024-06-23T10:00:33.265" v="84" actId="18676"/>
        <pc:sldMkLst>
          <pc:docMk/>
          <pc:sldMk cId="3252421786" sldId="2147480514"/>
        </pc:sldMkLst>
      </pc:sldChg>
      <pc:sldChg chg="del">
        <pc:chgData name="Yoel Kortick" userId="167978f5-7f40-4909-85d5-d4149554ad4e" providerId="ADAL" clId="{17D78392-7091-4238-8278-2F3BDFF78295}" dt="2024-06-23T10:00:33.265" v="84" actId="18676"/>
        <pc:sldMkLst>
          <pc:docMk/>
          <pc:sldMk cId="4084703367" sldId="2147480516"/>
        </pc:sldMkLst>
      </pc:sldChg>
      <pc:sldChg chg="del">
        <pc:chgData name="Yoel Kortick" userId="167978f5-7f40-4909-85d5-d4149554ad4e" providerId="ADAL" clId="{17D78392-7091-4238-8278-2F3BDFF78295}" dt="2024-06-23T10:00:33.265" v="84" actId="18676"/>
        <pc:sldMkLst>
          <pc:docMk/>
          <pc:sldMk cId="2849035337" sldId="2147480517"/>
        </pc:sldMkLst>
      </pc:sldChg>
      <pc:sldChg chg="del">
        <pc:chgData name="Yoel Kortick" userId="167978f5-7f40-4909-85d5-d4149554ad4e" providerId="ADAL" clId="{17D78392-7091-4238-8278-2F3BDFF78295}" dt="2024-06-23T10:00:33.265" v="84" actId="18676"/>
        <pc:sldMkLst>
          <pc:docMk/>
          <pc:sldMk cId="3585532701" sldId="2147480518"/>
        </pc:sldMkLst>
      </pc:sldChg>
      <pc:sldChg chg="del">
        <pc:chgData name="Yoel Kortick" userId="167978f5-7f40-4909-85d5-d4149554ad4e" providerId="ADAL" clId="{17D78392-7091-4238-8278-2F3BDFF78295}" dt="2024-06-23T10:00:33.265" v="84" actId="18676"/>
        <pc:sldMkLst>
          <pc:docMk/>
          <pc:sldMk cId="993318610" sldId="2147480519"/>
        </pc:sldMkLst>
      </pc:sldChg>
      <pc:sldChg chg="del">
        <pc:chgData name="Yoel Kortick" userId="167978f5-7f40-4909-85d5-d4149554ad4e" providerId="ADAL" clId="{17D78392-7091-4238-8278-2F3BDFF78295}" dt="2024-06-23T10:00:56.953" v="88" actId="47"/>
        <pc:sldMkLst>
          <pc:docMk/>
          <pc:sldMk cId="7394823" sldId="2147480520"/>
        </pc:sldMkLst>
      </pc:sldChg>
      <pc:sldChg chg="del">
        <pc:chgData name="Yoel Kortick" userId="167978f5-7f40-4909-85d5-d4149554ad4e" providerId="ADAL" clId="{17D78392-7091-4238-8278-2F3BDFF78295}" dt="2024-06-23T10:00:33.265" v="84" actId="18676"/>
        <pc:sldMkLst>
          <pc:docMk/>
          <pc:sldMk cId="2732471005" sldId="2147480521"/>
        </pc:sldMkLst>
      </pc:sldChg>
      <pc:sldChg chg="del">
        <pc:chgData name="Yoel Kortick" userId="167978f5-7f40-4909-85d5-d4149554ad4e" providerId="ADAL" clId="{17D78392-7091-4238-8278-2F3BDFF78295}" dt="2024-06-23T09:59:52.046" v="77" actId="47"/>
        <pc:sldMkLst>
          <pc:docMk/>
          <pc:sldMk cId="2658128410" sldId="2147480522"/>
        </pc:sldMkLst>
      </pc:sldChg>
      <pc:sldChg chg="del">
        <pc:chgData name="Yoel Kortick" userId="167978f5-7f40-4909-85d5-d4149554ad4e" providerId="ADAL" clId="{17D78392-7091-4238-8278-2F3BDFF78295}" dt="2024-06-23T09:59:56.507" v="82" actId="47"/>
        <pc:sldMkLst>
          <pc:docMk/>
          <pc:sldMk cId="731897651" sldId="2147480523"/>
        </pc:sldMkLst>
      </pc:sldChg>
      <pc:sldChg chg="del">
        <pc:chgData name="Yoel Kortick" userId="167978f5-7f40-4909-85d5-d4149554ad4e" providerId="ADAL" clId="{17D78392-7091-4238-8278-2F3BDFF78295}" dt="2024-06-23T09:59:55.802" v="81" actId="47"/>
        <pc:sldMkLst>
          <pc:docMk/>
          <pc:sldMk cId="403552407" sldId="2147480524"/>
        </pc:sldMkLst>
      </pc:sldChg>
      <pc:sldChg chg="del">
        <pc:chgData name="Yoel Kortick" userId="167978f5-7f40-4909-85d5-d4149554ad4e" providerId="ADAL" clId="{17D78392-7091-4238-8278-2F3BDFF78295}" dt="2024-06-23T10:00:33.265" v="84" actId="18676"/>
        <pc:sldMkLst>
          <pc:docMk/>
          <pc:sldMk cId="2516552799" sldId="2147480525"/>
        </pc:sldMkLst>
      </pc:sldChg>
      <pc:sldChg chg="del">
        <pc:chgData name="Yoel Kortick" userId="167978f5-7f40-4909-85d5-d4149554ad4e" providerId="ADAL" clId="{17D78392-7091-4238-8278-2F3BDFF78295}" dt="2024-06-23T10:00:33.265" v="84" actId="18676"/>
        <pc:sldMkLst>
          <pc:docMk/>
          <pc:sldMk cId="1540182172" sldId="2147480526"/>
        </pc:sldMkLst>
      </pc:sldChg>
      <pc:sldChg chg="del">
        <pc:chgData name="Yoel Kortick" userId="167978f5-7f40-4909-85d5-d4149554ad4e" providerId="ADAL" clId="{17D78392-7091-4238-8278-2F3BDFF78295}" dt="2024-06-23T10:00:33.265" v="84" actId="18676"/>
        <pc:sldMkLst>
          <pc:docMk/>
          <pc:sldMk cId="2379411196" sldId="2147480527"/>
        </pc:sldMkLst>
      </pc:sldChg>
      <pc:sldMasterChg chg="delSldLayout">
        <pc:chgData name="Yoel Kortick" userId="167978f5-7f40-4909-85d5-d4149554ad4e" providerId="ADAL" clId="{17D78392-7091-4238-8278-2F3BDFF78295}" dt="2024-06-23T10:03:38.192" v="176" actId="2696"/>
        <pc:sldMasterMkLst>
          <pc:docMk/>
          <pc:sldMasterMk cId="1691894521" sldId="2147483966"/>
        </pc:sldMasterMkLst>
        <pc:sldLayoutChg chg="del">
          <pc:chgData name="Yoel Kortick" userId="167978f5-7f40-4909-85d5-d4149554ad4e" providerId="ADAL" clId="{17D78392-7091-4238-8278-2F3BDFF78295}" dt="2024-06-23T10:02:22.981" v="123" actId="2696"/>
          <pc:sldLayoutMkLst>
            <pc:docMk/>
            <pc:sldMasterMk cId="1691894521" sldId="2147483966"/>
            <pc:sldLayoutMk cId="2617354837" sldId="2147483836"/>
          </pc:sldLayoutMkLst>
        </pc:sldLayoutChg>
        <pc:sldLayoutChg chg="del">
          <pc:chgData name="Yoel Kortick" userId="167978f5-7f40-4909-85d5-d4149554ad4e" providerId="ADAL" clId="{17D78392-7091-4238-8278-2F3BDFF78295}" dt="2024-06-23T10:02:45.943" v="144" actId="2696"/>
          <pc:sldLayoutMkLst>
            <pc:docMk/>
            <pc:sldMasterMk cId="1691894521" sldId="2147483966"/>
            <pc:sldLayoutMk cId="440434043" sldId="2147483925"/>
          </pc:sldLayoutMkLst>
        </pc:sldLayoutChg>
        <pc:sldLayoutChg chg="del">
          <pc:chgData name="Yoel Kortick" userId="167978f5-7f40-4909-85d5-d4149554ad4e" providerId="ADAL" clId="{17D78392-7091-4238-8278-2F3BDFF78295}" dt="2024-06-23T10:02:46.653" v="145" actId="2696"/>
          <pc:sldLayoutMkLst>
            <pc:docMk/>
            <pc:sldMasterMk cId="1691894521" sldId="2147483966"/>
            <pc:sldLayoutMk cId="4244508212" sldId="2147483926"/>
          </pc:sldLayoutMkLst>
        </pc:sldLayoutChg>
        <pc:sldLayoutChg chg="del">
          <pc:chgData name="Yoel Kortick" userId="167978f5-7f40-4909-85d5-d4149554ad4e" providerId="ADAL" clId="{17D78392-7091-4238-8278-2F3BDFF78295}" dt="2024-06-23T10:02:47.341" v="146" actId="2696"/>
          <pc:sldLayoutMkLst>
            <pc:docMk/>
            <pc:sldMasterMk cId="1691894521" sldId="2147483966"/>
            <pc:sldLayoutMk cId="3381975561" sldId="2147483928"/>
          </pc:sldLayoutMkLst>
        </pc:sldLayoutChg>
        <pc:sldLayoutChg chg="del">
          <pc:chgData name="Yoel Kortick" userId="167978f5-7f40-4909-85d5-d4149554ad4e" providerId="ADAL" clId="{17D78392-7091-4238-8278-2F3BDFF78295}" dt="2024-06-23T10:02:48.671" v="148" actId="2696"/>
          <pc:sldLayoutMkLst>
            <pc:docMk/>
            <pc:sldMasterMk cId="1691894521" sldId="2147483966"/>
            <pc:sldLayoutMk cId="2002137149" sldId="2147483930"/>
          </pc:sldLayoutMkLst>
        </pc:sldLayoutChg>
        <pc:sldLayoutChg chg="del">
          <pc:chgData name="Yoel Kortick" userId="167978f5-7f40-4909-85d5-d4149554ad4e" providerId="ADAL" clId="{17D78392-7091-4238-8278-2F3BDFF78295}" dt="2024-06-23T10:02:49.498" v="149" actId="2696"/>
          <pc:sldLayoutMkLst>
            <pc:docMk/>
            <pc:sldMasterMk cId="1691894521" sldId="2147483966"/>
            <pc:sldLayoutMk cId="2526894258" sldId="2147483931"/>
          </pc:sldLayoutMkLst>
        </pc:sldLayoutChg>
        <pc:sldLayoutChg chg="del">
          <pc:chgData name="Yoel Kortick" userId="167978f5-7f40-4909-85d5-d4149554ad4e" providerId="ADAL" clId="{17D78392-7091-4238-8278-2F3BDFF78295}" dt="2024-06-23T10:02:50.215" v="150" actId="2696"/>
          <pc:sldLayoutMkLst>
            <pc:docMk/>
            <pc:sldMasterMk cId="1691894521" sldId="2147483966"/>
            <pc:sldLayoutMk cId="1119255294" sldId="2147483934"/>
          </pc:sldLayoutMkLst>
        </pc:sldLayoutChg>
        <pc:sldLayoutChg chg="del">
          <pc:chgData name="Yoel Kortick" userId="167978f5-7f40-4909-85d5-d4149554ad4e" providerId="ADAL" clId="{17D78392-7091-4238-8278-2F3BDFF78295}" dt="2024-06-23T10:02:50.943" v="151" actId="2696"/>
          <pc:sldLayoutMkLst>
            <pc:docMk/>
            <pc:sldMasterMk cId="1691894521" sldId="2147483966"/>
            <pc:sldLayoutMk cId="1814988354" sldId="2147483935"/>
          </pc:sldLayoutMkLst>
        </pc:sldLayoutChg>
        <pc:sldLayoutChg chg="del">
          <pc:chgData name="Yoel Kortick" userId="167978f5-7f40-4909-85d5-d4149554ad4e" providerId="ADAL" clId="{17D78392-7091-4238-8278-2F3BDFF78295}" dt="2024-06-23T10:02:51.622" v="152" actId="2696"/>
          <pc:sldLayoutMkLst>
            <pc:docMk/>
            <pc:sldMasterMk cId="1691894521" sldId="2147483966"/>
            <pc:sldLayoutMk cId="374322628" sldId="2147483936"/>
          </pc:sldLayoutMkLst>
        </pc:sldLayoutChg>
        <pc:sldLayoutChg chg="del">
          <pc:chgData name="Yoel Kortick" userId="167978f5-7f40-4909-85d5-d4149554ad4e" providerId="ADAL" clId="{17D78392-7091-4238-8278-2F3BDFF78295}" dt="2024-06-23T10:02:52.337" v="153" actId="2696"/>
          <pc:sldLayoutMkLst>
            <pc:docMk/>
            <pc:sldMasterMk cId="1691894521" sldId="2147483966"/>
            <pc:sldLayoutMk cId="2443729271" sldId="2147483937"/>
          </pc:sldLayoutMkLst>
        </pc:sldLayoutChg>
        <pc:sldLayoutChg chg="del">
          <pc:chgData name="Yoel Kortick" userId="167978f5-7f40-4909-85d5-d4149554ad4e" providerId="ADAL" clId="{17D78392-7091-4238-8278-2F3BDFF78295}" dt="2024-06-23T10:02:53.551" v="154" actId="2696"/>
          <pc:sldLayoutMkLst>
            <pc:docMk/>
            <pc:sldMasterMk cId="1691894521" sldId="2147483966"/>
            <pc:sldLayoutMk cId="4050691505" sldId="2147483940"/>
          </pc:sldLayoutMkLst>
        </pc:sldLayoutChg>
        <pc:sldLayoutChg chg="del">
          <pc:chgData name="Yoel Kortick" userId="167978f5-7f40-4909-85d5-d4149554ad4e" providerId="ADAL" clId="{17D78392-7091-4238-8278-2F3BDFF78295}" dt="2024-06-23T10:03:00.419" v="162" actId="2696"/>
          <pc:sldLayoutMkLst>
            <pc:docMk/>
            <pc:sldMasterMk cId="1691894521" sldId="2147483966"/>
            <pc:sldLayoutMk cId="3780197497" sldId="2147484033"/>
          </pc:sldLayoutMkLst>
        </pc:sldLayoutChg>
        <pc:sldLayoutChg chg="del">
          <pc:chgData name="Yoel Kortick" userId="167978f5-7f40-4909-85d5-d4149554ad4e" providerId="ADAL" clId="{17D78392-7091-4238-8278-2F3BDFF78295}" dt="2024-06-23T10:03:01.116" v="163" actId="2696"/>
          <pc:sldLayoutMkLst>
            <pc:docMk/>
            <pc:sldMasterMk cId="1691894521" sldId="2147483966"/>
            <pc:sldLayoutMk cId="2673296503" sldId="2147484034"/>
          </pc:sldLayoutMkLst>
        </pc:sldLayoutChg>
        <pc:sldLayoutChg chg="del">
          <pc:chgData name="Yoel Kortick" userId="167978f5-7f40-4909-85d5-d4149554ad4e" providerId="ADAL" clId="{17D78392-7091-4238-8278-2F3BDFF78295}" dt="2024-06-23T10:03:01.821" v="164" actId="2696"/>
          <pc:sldLayoutMkLst>
            <pc:docMk/>
            <pc:sldMasterMk cId="1691894521" sldId="2147483966"/>
            <pc:sldLayoutMk cId="2788863375" sldId="2147484035"/>
          </pc:sldLayoutMkLst>
        </pc:sldLayoutChg>
        <pc:sldLayoutChg chg="del">
          <pc:chgData name="Yoel Kortick" userId="167978f5-7f40-4909-85d5-d4149554ad4e" providerId="ADAL" clId="{17D78392-7091-4238-8278-2F3BDFF78295}" dt="2024-06-23T10:03:02.475" v="165" actId="2696"/>
          <pc:sldLayoutMkLst>
            <pc:docMk/>
            <pc:sldMasterMk cId="1691894521" sldId="2147483966"/>
            <pc:sldLayoutMk cId="619499904" sldId="2147484036"/>
          </pc:sldLayoutMkLst>
        </pc:sldLayoutChg>
        <pc:sldLayoutChg chg="del">
          <pc:chgData name="Yoel Kortick" userId="167978f5-7f40-4909-85d5-d4149554ad4e" providerId="ADAL" clId="{17D78392-7091-4238-8278-2F3BDFF78295}" dt="2024-06-23T10:03:03.188" v="166" actId="2696"/>
          <pc:sldLayoutMkLst>
            <pc:docMk/>
            <pc:sldMasterMk cId="1691894521" sldId="2147483966"/>
            <pc:sldLayoutMk cId="3117733782" sldId="2147484037"/>
          </pc:sldLayoutMkLst>
        </pc:sldLayoutChg>
        <pc:sldLayoutChg chg="del">
          <pc:chgData name="Yoel Kortick" userId="167978f5-7f40-4909-85d5-d4149554ad4e" providerId="ADAL" clId="{17D78392-7091-4238-8278-2F3BDFF78295}" dt="2024-06-23T10:03:03.852" v="167" actId="2696"/>
          <pc:sldLayoutMkLst>
            <pc:docMk/>
            <pc:sldMasterMk cId="1691894521" sldId="2147483966"/>
            <pc:sldLayoutMk cId="1435569634" sldId="2147484119"/>
          </pc:sldLayoutMkLst>
        </pc:sldLayoutChg>
        <pc:sldLayoutChg chg="del">
          <pc:chgData name="Yoel Kortick" userId="167978f5-7f40-4909-85d5-d4149554ad4e" providerId="ADAL" clId="{17D78392-7091-4238-8278-2F3BDFF78295}" dt="2024-06-23T10:03:14.118" v="168" actId="2696"/>
          <pc:sldLayoutMkLst>
            <pc:docMk/>
            <pc:sldMasterMk cId="1691894521" sldId="2147483966"/>
            <pc:sldLayoutMk cId="1265630037" sldId="2147484120"/>
          </pc:sldLayoutMkLst>
        </pc:sldLayoutChg>
        <pc:sldLayoutChg chg="del">
          <pc:chgData name="Yoel Kortick" userId="167978f5-7f40-4909-85d5-d4149554ad4e" providerId="ADAL" clId="{17D78392-7091-4238-8278-2F3BDFF78295}" dt="2024-06-23T10:03:38.192" v="176" actId="2696"/>
          <pc:sldLayoutMkLst>
            <pc:docMk/>
            <pc:sldMasterMk cId="1691894521" sldId="2147483966"/>
            <pc:sldLayoutMk cId="2931456818" sldId="2147484207"/>
          </pc:sldLayoutMkLst>
        </pc:sldLayoutChg>
        <pc:sldLayoutChg chg="del">
          <pc:chgData name="Yoel Kortick" userId="167978f5-7f40-4909-85d5-d4149554ad4e" providerId="ADAL" clId="{17D78392-7091-4238-8278-2F3BDFF78295}" dt="2024-06-23T10:03:37.469" v="175" actId="2696"/>
          <pc:sldLayoutMkLst>
            <pc:docMk/>
            <pc:sldMasterMk cId="1691894521" sldId="2147483966"/>
            <pc:sldLayoutMk cId="262233839" sldId="2147484208"/>
          </pc:sldLayoutMkLst>
        </pc:sldLayoutChg>
        <pc:sldLayoutChg chg="del">
          <pc:chgData name="Yoel Kortick" userId="167978f5-7f40-4909-85d5-d4149554ad4e" providerId="ADAL" clId="{17D78392-7091-4238-8278-2F3BDFF78295}" dt="2024-06-23T10:02:11.531" v="118" actId="2696"/>
          <pc:sldLayoutMkLst>
            <pc:docMk/>
            <pc:sldMasterMk cId="1691894521" sldId="2147483966"/>
            <pc:sldLayoutMk cId="3305958603" sldId="2147484498"/>
          </pc:sldLayoutMkLst>
        </pc:sldLayoutChg>
        <pc:sldLayoutChg chg="del">
          <pc:chgData name="Yoel Kortick" userId="167978f5-7f40-4909-85d5-d4149554ad4e" providerId="ADAL" clId="{17D78392-7091-4238-8278-2F3BDFF78295}" dt="2024-06-23T10:02:13.388" v="119" actId="2696"/>
          <pc:sldLayoutMkLst>
            <pc:docMk/>
            <pc:sldMasterMk cId="1691894521" sldId="2147483966"/>
            <pc:sldLayoutMk cId="2805829425" sldId="2147484499"/>
          </pc:sldLayoutMkLst>
        </pc:sldLayoutChg>
        <pc:sldLayoutChg chg="del">
          <pc:chgData name="Yoel Kortick" userId="167978f5-7f40-4909-85d5-d4149554ad4e" providerId="ADAL" clId="{17D78392-7091-4238-8278-2F3BDFF78295}" dt="2024-06-23T10:02:48.031" v="147" actId="2696"/>
          <pc:sldLayoutMkLst>
            <pc:docMk/>
            <pc:sldMasterMk cId="1691894521" sldId="2147483966"/>
            <pc:sldLayoutMk cId="2607327543" sldId="2147484503"/>
          </pc:sldLayoutMkLst>
        </pc:sldLayoutChg>
        <pc:sldLayoutChg chg="del">
          <pc:chgData name="Yoel Kortick" userId="167978f5-7f40-4909-85d5-d4149554ad4e" providerId="ADAL" clId="{17D78392-7091-4238-8278-2F3BDFF78295}" dt="2024-06-23T09:57:05.583" v="52" actId="2696"/>
          <pc:sldLayoutMkLst>
            <pc:docMk/>
            <pc:sldMasterMk cId="1691894521" sldId="2147483966"/>
            <pc:sldLayoutMk cId="41243747" sldId="2147484589"/>
          </pc:sldLayoutMkLst>
        </pc:sldLayoutChg>
        <pc:sldLayoutChg chg="del">
          <pc:chgData name="Yoel Kortick" userId="167978f5-7f40-4909-85d5-d4149554ad4e" providerId="ADAL" clId="{17D78392-7091-4238-8278-2F3BDFF78295}" dt="2024-06-23T10:02:28.400" v="124" actId="2696"/>
          <pc:sldLayoutMkLst>
            <pc:docMk/>
            <pc:sldMasterMk cId="1691894521" sldId="2147483966"/>
            <pc:sldLayoutMk cId="2072723489" sldId="2147484591"/>
          </pc:sldLayoutMkLst>
        </pc:sldLayoutChg>
        <pc:sldLayoutChg chg="del">
          <pc:chgData name="Yoel Kortick" userId="167978f5-7f40-4909-85d5-d4149554ad4e" providerId="ADAL" clId="{17D78392-7091-4238-8278-2F3BDFF78295}" dt="2024-06-23T10:02:35.021" v="131" actId="2696"/>
          <pc:sldLayoutMkLst>
            <pc:docMk/>
            <pc:sldMasterMk cId="1691894521" sldId="2147483966"/>
            <pc:sldLayoutMk cId="3805030279" sldId="2147484592"/>
          </pc:sldLayoutMkLst>
        </pc:sldLayoutChg>
        <pc:sldLayoutChg chg="del">
          <pc:chgData name="Yoel Kortick" userId="167978f5-7f40-4909-85d5-d4149554ad4e" providerId="ADAL" clId="{17D78392-7091-4238-8278-2F3BDFF78295}" dt="2024-06-23T10:02:54.406" v="155" actId="2696"/>
          <pc:sldLayoutMkLst>
            <pc:docMk/>
            <pc:sldMasterMk cId="1691894521" sldId="2147483966"/>
            <pc:sldLayoutMk cId="2065273468" sldId="2147484614"/>
          </pc:sldLayoutMkLst>
        </pc:sldLayoutChg>
        <pc:sldLayoutChg chg="del">
          <pc:chgData name="Yoel Kortick" userId="167978f5-7f40-4909-85d5-d4149554ad4e" providerId="ADAL" clId="{17D78392-7091-4238-8278-2F3BDFF78295}" dt="2024-06-23T10:02:55.102" v="156" actId="2696"/>
          <pc:sldLayoutMkLst>
            <pc:docMk/>
            <pc:sldMasterMk cId="1691894521" sldId="2147483966"/>
            <pc:sldLayoutMk cId="90841879" sldId="2147484616"/>
          </pc:sldLayoutMkLst>
        </pc:sldLayoutChg>
        <pc:sldLayoutChg chg="del">
          <pc:chgData name="Yoel Kortick" userId="167978f5-7f40-4909-85d5-d4149554ad4e" providerId="ADAL" clId="{17D78392-7091-4238-8278-2F3BDFF78295}" dt="2024-06-23T10:02:56.456" v="157" actId="2696"/>
          <pc:sldLayoutMkLst>
            <pc:docMk/>
            <pc:sldMasterMk cId="1691894521" sldId="2147483966"/>
            <pc:sldLayoutMk cId="1508838985" sldId="2147484618"/>
          </pc:sldLayoutMkLst>
        </pc:sldLayoutChg>
        <pc:sldLayoutChg chg="del">
          <pc:chgData name="Yoel Kortick" userId="167978f5-7f40-4909-85d5-d4149554ad4e" providerId="ADAL" clId="{17D78392-7091-4238-8278-2F3BDFF78295}" dt="2024-06-23T10:02:57.196" v="158" actId="2696"/>
          <pc:sldLayoutMkLst>
            <pc:docMk/>
            <pc:sldMasterMk cId="1691894521" sldId="2147483966"/>
            <pc:sldLayoutMk cId="3031033169" sldId="2147484619"/>
          </pc:sldLayoutMkLst>
        </pc:sldLayoutChg>
        <pc:sldLayoutChg chg="del">
          <pc:chgData name="Yoel Kortick" userId="167978f5-7f40-4909-85d5-d4149554ad4e" providerId="ADAL" clId="{17D78392-7091-4238-8278-2F3BDFF78295}" dt="2024-06-23T10:02:57.974" v="159" actId="2696"/>
          <pc:sldLayoutMkLst>
            <pc:docMk/>
            <pc:sldMasterMk cId="1691894521" sldId="2147483966"/>
            <pc:sldLayoutMk cId="4072244268" sldId="2147484622"/>
          </pc:sldLayoutMkLst>
        </pc:sldLayoutChg>
        <pc:sldLayoutChg chg="del">
          <pc:chgData name="Yoel Kortick" userId="167978f5-7f40-4909-85d5-d4149554ad4e" providerId="ADAL" clId="{17D78392-7091-4238-8278-2F3BDFF78295}" dt="2024-06-23T10:02:58.701" v="160" actId="2696"/>
          <pc:sldLayoutMkLst>
            <pc:docMk/>
            <pc:sldMasterMk cId="1691894521" sldId="2147483966"/>
            <pc:sldLayoutMk cId="794650028" sldId="2147484623"/>
          </pc:sldLayoutMkLst>
        </pc:sldLayoutChg>
        <pc:sldLayoutChg chg="del">
          <pc:chgData name="Yoel Kortick" userId="167978f5-7f40-4909-85d5-d4149554ad4e" providerId="ADAL" clId="{17D78392-7091-4238-8278-2F3BDFF78295}" dt="2024-06-23T09:56:55.047" v="51" actId="47"/>
          <pc:sldLayoutMkLst>
            <pc:docMk/>
            <pc:sldMasterMk cId="1691894521" sldId="2147483966"/>
            <pc:sldLayoutMk cId="2066544731" sldId="2147484630"/>
          </pc:sldLayoutMkLst>
        </pc:sldLayoutChg>
        <pc:sldLayoutChg chg="del">
          <pc:chgData name="Yoel Kortick" userId="167978f5-7f40-4909-85d5-d4149554ad4e" providerId="ADAL" clId="{17D78392-7091-4238-8278-2F3BDFF78295}" dt="2024-06-23T10:02:36.454" v="133" actId="2696"/>
          <pc:sldLayoutMkLst>
            <pc:docMk/>
            <pc:sldMasterMk cId="1691894521" sldId="2147483966"/>
            <pc:sldLayoutMk cId="2126478921" sldId="2147484632"/>
          </pc:sldLayoutMkLst>
        </pc:sldLayoutChg>
        <pc:sldLayoutChg chg="del">
          <pc:chgData name="Yoel Kortick" userId="167978f5-7f40-4909-85d5-d4149554ad4e" providerId="ADAL" clId="{17D78392-7091-4238-8278-2F3BDFF78295}" dt="2024-06-23T10:02:38.455" v="135" actId="2696"/>
          <pc:sldLayoutMkLst>
            <pc:docMk/>
            <pc:sldMasterMk cId="1691894521" sldId="2147483966"/>
            <pc:sldLayoutMk cId="1171175249" sldId="2147484635"/>
          </pc:sldLayoutMkLst>
        </pc:sldLayoutChg>
        <pc:sldLayoutChg chg="del">
          <pc:chgData name="Yoel Kortick" userId="167978f5-7f40-4909-85d5-d4149554ad4e" providerId="ADAL" clId="{17D78392-7091-4238-8278-2F3BDFF78295}" dt="2024-06-23T10:02:29.708" v="125" actId="2696"/>
          <pc:sldLayoutMkLst>
            <pc:docMk/>
            <pc:sldMasterMk cId="1691894521" sldId="2147483966"/>
            <pc:sldLayoutMk cId="3458309563" sldId="2147484636"/>
          </pc:sldLayoutMkLst>
        </pc:sldLayoutChg>
        <pc:sldLayoutChg chg="del">
          <pc:chgData name="Yoel Kortick" userId="167978f5-7f40-4909-85d5-d4149554ad4e" providerId="ADAL" clId="{17D78392-7091-4238-8278-2F3BDFF78295}" dt="2024-06-23T10:02:31.927" v="127" actId="2696"/>
          <pc:sldLayoutMkLst>
            <pc:docMk/>
            <pc:sldMasterMk cId="1691894521" sldId="2147483966"/>
            <pc:sldLayoutMk cId="477554592" sldId="2147484638"/>
          </pc:sldLayoutMkLst>
        </pc:sldLayoutChg>
        <pc:sldLayoutChg chg="del">
          <pc:chgData name="Yoel Kortick" userId="167978f5-7f40-4909-85d5-d4149554ad4e" providerId="ADAL" clId="{17D78392-7091-4238-8278-2F3BDFF78295}" dt="2024-06-23T10:02:32.709" v="128" actId="2696"/>
          <pc:sldLayoutMkLst>
            <pc:docMk/>
            <pc:sldMasterMk cId="1691894521" sldId="2147483966"/>
            <pc:sldLayoutMk cId="371855891" sldId="2147484639"/>
          </pc:sldLayoutMkLst>
        </pc:sldLayoutChg>
        <pc:sldLayoutChg chg="del">
          <pc:chgData name="Yoel Kortick" userId="167978f5-7f40-4909-85d5-d4149554ad4e" providerId="ADAL" clId="{17D78392-7091-4238-8278-2F3BDFF78295}" dt="2024-06-23T10:02:34.261" v="130" actId="2696"/>
          <pc:sldLayoutMkLst>
            <pc:docMk/>
            <pc:sldMasterMk cId="1691894521" sldId="2147483966"/>
            <pc:sldLayoutMk cId="1479744945" sldId="2147484641"/>
          </pc:sldLayoutMkLst>
        </pc:sldLayoutChg>
        <pc:sldLayoutChg chg="del">
          <pc:chgData name="Yoel Kortick" userId="167978f5-7f40-4909-85d5-d4149554ad4e" providerId="ADAL" clId="{17D78392-7091-4238-8278-2F3BDFF78295}" dt="2024-06-23T10:02:39.369" v="136" actId="2696"/>
          <pc:sldLayoutMkLst>
            <pc:docMk/>
            <pc:sldMasterMk cId="1691894521" sldId="2147483966"/>
            <pc:sldLayoutMk cId="3428793645" sldId="2147484642"/>
          </pc:sldLayoutMkLst>
        </pc:sldLayoutChg>
        <pc:sldLayoutChg chg="del">
          <pc:chgData name="Yoel Kortick" userId="167978f5-7f40-4909-85d5-d4149554ad4e" providerId="ADAL" clId="{17D78392-7091-4238-8278-2F3BDFF78295}" dt="2024-06-23T10:02:40.220" v="137" actId="2696"/>
          <pc:sldLayoutMkLst>
            <pc:docMk/>
            <pc:sldMasterMk cId="1691894521" sldId="2147483966"/>
            <pc:sldLayoutMk cId="720805735" sldId="2147484644"/>
          </pc:sldLayoutMkLst>
        </pc:sldLayoutChg>
        <pc:sldLayoutChg chg="del">
          <pc:chgData name="Yoel Kortick" userId="167978f5-7f40-4909-85d5-d4149554ad4e" providerId="ADAL" clId="{17D78392-7091-4238-8278-2F3BDFF78295}" dt="2024-06-23T10:02:41.336" v="138" actId="2696"/>
          <pc:sldLayoutMkLst>
            <pc:docMk/>
            <pc:sldMasterMk cId="1691894521" sldId="2147483966"/>
            <pc:sldLayoutMk cId="2629522034" sldId="2147484648"/>
          </pc:sldLayoutMkLst>
        </pc:sldLayoutChg>
        <pc:sldLayoutChg chg="del">
          <pc:chgData name="Yoel Kortick" userId="167978f5-7f40-4909-85d5-d4149554ad4e" providerId="ADAL" clId="{17D78392-7091-4238-8278-2F3BDFF78295}" dt="2024-06-23T10:02:42.937" v="140" actId="2696"/>
          <pc:sldLayoutMkLst>
            <pc:docMk/>
            <pc:sldMasterMk cId="1691894521" sldId="2147483966"/>
            <pc:sldLayoutMk cId="525117894" sldId="2147484649"/>
          </pc:sldLayoutMkLst>
        </pc:sldLayoutChg>
        <pc:sldLayoutChg chg="del">
          <pc:chgData name="Yoel Kortick" userId="167978f5-7f40-4909-85d5-d4149554ad4e" providerId="ADAL" clId="{17D78392-7091-4238-8278-2F3BDFF78295}" dt="2024-06-23T10:02:19.351" v="122" actId="2696"/>
          <pc:sldLayoutMkLst>
            <pc:docMk/>
            <pc:sldMasterMk cId="1691894521" sldId="2147483966"/>
            <pc:sldLayoutMk cId="3831170157" sldId="2147484651"/>
          </pc:sldLayoutMkLst>
        </pc:sldLayoutChg>
        <pc:sldLayoutChg chg="del">
          <pc:chgData name="Yoel Kortick" userId="167978f5-7f40-4909-85d5-d4149554ad4e" providerId="ADAL" clId="{17D78392-7091-4238-8278-2F3BDFF78295}" dt="2024-06-23T10:02:17.828" v="121" actId="2696"/>
          <pc:sldLayoutMkLst>
            <pc:docMk/>
            <pc:sldMasterMk cId="1691894521" sldId="2147483966"/>
            <pc:sldLayoutMk cId="4268709490" sldId="2147484652"/>
          </pc:sldLayoutMkLst>
        </pc:sldLayoutChg>
        <pc:sldLayoutChg chg="del">
          <pc:chgData name="Yoel Kortick" userId="167978f5-7f40-4909-85d5-d4149554ad4e" providerId="ADAL" clId="{17D78392-7091-4238-8278-2F3BDFF78295}" dt="2024-06-23T10:02:14.560" v="120" actId="2696"/>
          <pc:sldLayoutMkLst>
            <pc:docMk/>
            <pc:sldMasterMk cId="1691894521" sldId="2147483966"/>
            <pc:sldLayoutMk cId="4169000912" sldId="2147484653"/>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4166352113" sldId="2147484656"/>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2678986411" sldId="2147484657"/>
          </pc:sldLayoutMkLst>
        </pc:sldLayoutChg>
        <pc:sldLayoutChg chg="del">
          <pc:chgData name="Yoel Kortick" userId="167978f5-7f40-4909-85d5-d4149554ad4e" providerId="ADAL" clId="{17D78392-7091-4238-8278-2F3BDFF78295}" dt="2024-06-23T09:56:36.526" v="46" actId="2696"/>
          <pc:sldLayoutMkLst>
            <pc:docMk/>
            <pc:sldMasterMk cId="1691894521" sldId="2147483966"/>
            <pc:sldLayoutMk cId="3660680566" sldId="2147484658"/>
          </pc:sldLayoutMkLst>
        </pc:sldLayoutChg>
        <pc:sldLayoutChg chg="del">
          <pc:chgData name="Yoel Kortick" userId="167978f5-7f40-4909-85d5-d4149554ad4e" providerId="ADAL" clId="{17D78392-7091-4238-8278-2F3BDFF78295}" dt="2024-06-23T09:56:37.191" v="47" actId="2696"/>
          <pc:sldLayoutMkLst>
            <pc:docMk/>
            <pc:sldMasterMk cId="1691894521" sldId="2147483966"/>
            <pc:sldLayoutMk cId="3766125900" sldId="2147484660"/>
          </pc:sldLayoutMkLst>
        </pc:sldLayoutChg>
        <pc:sldLayoutChg chg="del">
          <pc:chgData name="Yoel Kortick" userId="167978f5-7f40-4909-85d5-d4149554ad4e" providerId="ADAL" clId="{17D78392-7091-4238-8278-2F3BDFF78295}" dt="2024-06-23T09:56:37.831" v="48" actId="2696"/>
          <pc:sldLayoutMkLst>
            <pc:docMk/>
            <pc:sldMasterMk cId="1691894521" sldId="2147483966"/>
            <pc:sldLayoutMk cId="939543712" sldId="2147484661"/>
          </pc:sldLayoutMkLst>
        </pc:sldLayoutChg>
        <pc:sldLayoutChg chg="del">
          <pc:chgData name="Yoel Kortick" userId="167978f5-7f40-4909-85d5-d4149554ad4e" providerId="ADAL" clId="{17D78392-7091-4238-8278-2F3BDFF78295}" dt="2024-06-23T10:02:35.709" v="132" actId="2696"/>
          <pc:sldLayoutMkLst>
            <pc:docMk/>
            <pc:sldMasterMk cId="1691894521" sldId="2147483966"/>
            <pc:sldLayoutMk cId="990459230" sldId="2147484663"/>
          </pc:sldLayoutMkLst>
        </pc:sldLayoutChg>
        <pc:sldLayoutChg chg="del">
          <pc:chgData name="Yoel Kortick" userId="167978f5-7f40-4909-85d5-d4149554ad4e" providerId="ADAL" clId="{17D78392-7091-4238-8278-2F3BDFF78295}" dt="2024-06-23T10:02:42.158" v="139" actId="2696"/>
          <pc:sldLayoutMkLst>
            <pc:docMk/>
            <pc:sldMasterMk cId="1691894521" sldId="2147483966"/>
            <pc:sldLayoutMk cId="2752866169" sldId="2147484664"/>
          </pc:sldLayoutMkLst>
        </pc:sldLayoutChg>
        <pc:sldLayoutChg chg="del">
          <pc:chgData name="Yoel Kortick" userId="167978f5-7f40-4909-85d5-d4149554ad4e" providerId="ADAL" clId="{17D78392-7091-4238-8278-2F3BDFF78295}" dt="2024-06-23T10:02:30.588" v="126" actId="2696"/>
          <pc:sldLayoutMkLst>
            <pc:docMk/>
            <pc:sldMasterMk cId="1691894521" sldId="2147483966"/>
            <pc:sldLayoutMk cId="3130732954" sldId="2147484666"/>
          </pc:sldLayoutMkLst>
        </pc:sldLayoutChg>
        <pc:sldLayoutChg chg="del">
          <pc:chgData name="Yoel Kortick" userId="167978f5-7f40-4909-85d5-d4149554ad4e" providerId="ADAL" clId="{17D78392-7091-4238-8278-2F3BDFF78295}" dt="2024-06-23T10:02:33.499" v="129" actId="2696"/>
          <pc:sldLayoutMkLst>
            <pc:docMk/>
            <pc:sldMasterMk cId="1691894521" sldId="2147483966"/>
            <pc:sldLayoutMk cId="253012666" sldId="2147484667"/>
          </pc:sldLayoutMkLst>
        </pc:sldLayoutChg>
        <pc:sldLayoutChg chg="del">
          <pc:chgData name="Yoel Kortick" userId="167978f5-7f40-4909-85d5-d4149554ad4e" providerId="ADAL" clId="{17D78392-7091-4238-8278-2F3BDFF78295}" dt="2024-06-23T10:02:37.598" v="134" actId="2696"/>
          <pc:sldLayoutMkLst>
            <pc:docMk/>
            <pc:sldMasterMk cId="1691894521" sldId="2147483966"/>
            <pc:sldLayoutMk cId="3068545794" sldId="2147484669"/>
          </pc:sldLayoutMkLst>
        </pc:sldLayoutChg>
        <pc:sldLayoutChg chg="del">
          <pc:chgData name="Yoel Kortick" userId="167978f5-7f40-4909-85d5-d4149554ad4e" providerId="ADAL" clId="{17D78392-7091-4238-8278-2F3BDFF78295}" dt="2024-06-23T10:02:43.710" v="141" actId="2696"/>
          <pc:sldLayoutMkLst>
            <pc:docMk/>
            <pc:sldMasterMk cId="1691894521" sldId="2147483966"/>
            <pc:sldLayoutMk cId="1808643945" sldId="2147484671"/>
          </pc:sldLayoutMkLst>
        </pc:sldLayoutChg>
        <pc:sldLayoutChg chg="del">
          <pc:chgData name="Yoel Kortick" userId="167978f5-7f40-4909-85d5-d4149554ad4e" providerId="ADAL" clId="{17D78392-7091-4238-8278-2F3BDFF78295}" dt="2024-06-23T10:02:44.461" v="142" actId="2696"/>
          <pc:sldLayoutMkLst>
            <pc:docMk/>
            <pc:sldMasterMk cId="1691894521" sldId="2147483966"/>
            <pc:sldLayoutMk cId="653484807" sldId="2147484672"/>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1855485958" sldId="2147484673"/>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1565654185" sldId="2147484674"/>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3197168305" sldId="2147484675"/>
          </pc:sldLayoutMkLst>
        </pc:sldLayoutChg>
        <pc:sldLayoutChg chg="del">
          <pc:chgData name="Yoel Kortick" userId="167978f5-7f40-4909-85d5-d4149554ad4e" providerId="ADAL" clId="{17D78392-7091-4238-8278-2F3BDFF78295}" dt="2024-06-23T10:02:59.677" v="161" actId="2696"/>
          <pc:sldLayoutMkLst>
            <pc:docMk/>
            <pc:sldMasterMk cId="1691894521" sldId="2147483966"/>
            <pc:sldLayoutMk cId="1373068805" sldId="2147484677"/>
          </pc:sldLayoutMkLst>
        </pc:sldLayoutChg>
        <pc:sldLayoutChg chg="del">
          <pc:chgData name="Yoel Kortick" userId="167978f5-7f40-4909-85d5-d4149554ad4e" providerId="ADAL" clId="{17D78392-7091-4238-8278-2F3BDFF78295}" dt="2024-06-23T10:03:17.207" v="172" actId="2696"/>
          <pc:sldLayoutMkLst>
            <pc:docMk/>
            <pc:sldMasterMk cId="1691894521" sldId="2147483966"/>
            <pc:sldLayoutMk cId="2987272044" sldId="2147484679"/>
          </pc:sldLayoutMkLst>
        </pc:sldLayoutChg>
        <pc:sldLayoutChg chg="del">
          <pc:chgData name="Yoel Kortick" userId="167978f5-7f40-4909-85d5-d4149554ad4e" providerId="ADAL" clId="{17D78392-7091-4238-8278-2F3BDFF78295}" dt="2024-06-23T10:03:15.543" v="170" actId="2696"/>
          <pc:sldLayoutMkLst>
            <pc:docMk/>
            <pc:sldMasterMk cId="1691894521" sldId="2147483966"/>
            <pc:sldLayoutMk cId="76026414" sldId="2147484680"/>
          </pc:sldLayoutMkLst>
        </pc:sldLayoutChg>
        <pc:sldLayoutChg chg="del">
          <pc:chgData name="Yoel Kortick" userId="167978f5-7f40-4909-85d5-d4149554ad4e" providerId="ADAL" clId="{17D78392-7091-4238-8278-2F3BDFF78295}" dt="2024-06-23T10:03:14.889" v="169" actId="2696"/>
          <pc:sldLayoutMkLst>
            <pc:docMk/>
            <pc:sldMasterMk cId="1691894521" sldId="2147483966"/>
            <pc:sldLayoutMk cId="1046536594" sldId="2147484681"/>
          </pc:sldLayoutMkLst>
        </pc:sldLayoutChg>
        <pc:sldLayoutChg chg="del">
          <pc:chgData name="Yoel Kortick" userId="167978f5-7f40-4909-85d5-d4149554ad4e" providerId="ADAL" clId="{17D78392-7091-4238-8278-2F3BDFF78295}" dt="2024-06-23T10:02:45.205" v="143" actId="2696"/>
          <pc:sldLayoutMkLst>
            <pc:docMk/>
            <pc:sldMasterMk cId="1691894521" sldId="2147483966"/>
            <pc:sldLayoutMk cId="3830252464" sldId="2147484682"/>
          </pc:sldLayoutMkLst>
        </pc:sldLayoutChg>
        <pc:sldLayoutChg chg="del">
          <pc:chgData name="Yoel Kortick" userId="167978f5-7f40-4909-85d5-d4149554ad4e" providerId="ADAL" clId="{17D78392-7091-4238-8278-2F3BDFF78295}" dt="2024-06-23T10:03:16.740" v="171" actId="2696"/>
          <pc:sldLayoutMkLst>
            <pc:docMk/>
            <pc:sldMasterMk cId="1691894521" sldId="2147483966"/>
            <pc:sldLayoutMk cId="2032487351" sldId="2147484683"/>
          </pc:sldLayoutMkLst>
        </pc:sldLayoutChg>
        <pc:sldLayoutChg chg="del">
          <pc:chgData name="Yoel Kortick" userId="167978f5-7f40-4909-85d5-d4149554ad4e" providerId="ADAL" clId="{17D78392-7091-4238-8278-2F3BDFF78295}" dt="2024-06-23T10:03:17.676" v="173" actId="2696"/>
          <pc:sldLayoutMkLst>
            <pc:docMk/>
            <pc:sldMasterMk cId="1691894521" sldId="2147483966"/>
            <pc:sldLayoutMk cId="1713843053" sldId="2147484684"/>
          </pc:sldLayoutMkLst>
        </pc:sldLayoutChg>
        <pc:sldLayoutChg chg="del">
          <pc:chgData name="Yoel Kortick" userId="167978f5-7f40-4909-85d5-d4149554ad4e" providerId="ADAL" clId="{17D78392-7091-4238-8278-2F3BDFF78295}" dt="2024-06-23T10:03:18.364" v="174" actId="2696"/>
          <pc:sldLayoutMkLst>
            <pc:docMk/>
            <pc:sldMasterMk cId="1691894521" sldId="2147483966"/>
            <pc:sldLayoutMk cId="2247619722" sldId="214748468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21/07/2024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21/07/2024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24" name="Group 23">
            <a:extLst>
              <a:ext uri="{FF2B5EF4-FFF2-40B4-BE49-F238E27FC236}">
                <a16:creationId xmlns:a16="http://schemas.microsoft.com/office/drawing/2014/main" id="{14A9409C-897B-CE71-66D4-43705F0A71D1}"/>
              </a:ext>
            </a:extLst>
          </p:cNvPr>
          <p:cNvGrpSpPr/>
          <p:nvPr userDrawn="1"/>
        </p:nvGrpSpPr>
        <p:grpSpPr>
          <a:xfrm>
            <a:off x="365688" y="6242315"/>
            <a:ext cx="863309" cy="447470"/>
            <a:chOff x="5591148" y="1647262"/>
            <a:chExt cx="1029067" cy="533386"/>
          </a:xfrm>
        </p:grpSpPr>
        <p:sp>
          <p:nvSpPr>
            <p:cNvPr id="25" name="Freeform 24">
              <a:extLst>
                <a:ext uri="{FF2B5EF4-FFF2-40B4-BE49-F238E27FC236}">
                  <a16:creationId xmlns:a16="http://schemas.microsoft.com/office/drawing/2014/main" id="{793BAF31-24B1-136F-2AFD-AD4DD414C2FA}"/>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EBDA381-F293-7331-B82D-5646025BB23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C2EB8B4-A443-4F18-D178-C32B08628152}"/>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AC67E59-6061-9349-00E9-3A7646843268}"/>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0B7C5EF-6A4C-9D3B-171D-0A804EA6A1E6}"/>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3E89A5-D448-92EA-18B1-B50BDD34C4C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E32E90-CACD-8E05-68B2-CA9E81A5D6AF}"/>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0F59409-018B-DC00-6807-B96D2CE70D2B}"/>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80F448-43A1-9353-F622-F616A19581B5}"/>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9DE1AB9-D42B-CA09-A51F-993C726FD9B4}"/>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63D7430-26B0-E926-6F6E-F5F8C247923C}"/>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CFCFB9-9FBB-8B83-EC8A-B73A0B93FB50}"/>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A0CB0B-A312-2327-FEAA-9FBE204C5DBA}"/>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30FBA4E-6CAA-DCA9-8DB9-EA158E76D44E}"/>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520051-23B4-EDD4-3FAC-928F62C2E4A4}"/>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08096F-25D5-1137-A6D8-A44068DED010}"/>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2D93B7-3226-5B49-1677-16C575926E0D}"/>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0FF3DB2-2286-1898-A151-5CE5DDBB2E47}"/>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4393AA-2A9E-7861-7882-9561C538FE9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628E8A-58E1-0ED9-4DA8-FBA513FA7BEF}"/>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102C450-0012-E394-050C-9CC9C23CAEED}"/>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6F2334A-FD72-5605-2DF9-B8EB7BD698B4}"/>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551F529-E2CD-70CC-3385-C8FBFDBE0C2B}"/>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33E5F76-469E-539F-B921-74E0DAD1185E}"/>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000DD0D-6A03-CA4E-7064-1BBC5DB2847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pic>
        <p:nvPicPr>
          <p:cNvPr id="6" name="Picture Placeholder 8" descr="A picture containing different, several&#10;&#10;Description automatically generated">
            <a:extLst>
              <a:ext uri="{FF2B5EF4-FFF2-40B4-BE49-F238E27FC236}">
                <a16:creationId xmlns:a16="http://schemas.microsoft.com/office/drawing/2014/main" id="{D253DDF8-4139-C5D7-2140-8AB43A128F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
            <a:ext cx="12191995" cy="6857997"/>
          </a:xfrm>
          <a:custGeom>
            <a:avLst/>
            <a:gdLst>
              <a:gd name="connsiteX0" fmla="*/ 6180592 w 12191995"/>
              <a:gd name="connsiteY0" fmla="*/ 849612 h 6857997"/>
              <a:gd name="connsiteX1" fmla="*/ 6180592 w 12191995"/>
              <a:gd name="connsiteY1" fmla="*/ 854463 h 6857997"/>
              <a:gd name="connsiteX2" fmla="*/ 6167655 w 12191995"/>
              <a:gd name="connsiteY2" fmla="*/ 866053 h 6857997"/>
              <a:gd name="connsiteX3" fmla="*/ 6158221 w 12191995"/>
              <a:gd name="connsiteY3" fmla="*/ 858237 h 6857997"/>
              <a:gd name="connsiteX4" fmla="*/ 6167655 w 12191995"/>
              <a:gd name="connsiteY4" fmla="*/ 850960 h 6857997"/>
              <a:gd name="connsiteX5" fmla="*/ 6174662 w 12191995"/>
              <a:gd name="connsiteY5" fmla="*/ 850960 h 6857997"/>
              <a:gd name="connsiteX6" fmla="*/ 6180592 w 12191995"/>
              <a:gd name="connsiteY6" fmla="*/ 849612 h 6857997"/>
              <a:gd name="connsiteX7" fmla="*/ 6414538 w 12191995"/>
              <a:gd name="connsiteY7" fmla="*/ 849611 h 6857997"/>
              <a:gd name="connsiteX8" fmla="*/ 6414538 w 12191995"/>
              <a:gd name="connsiteY8" fmla="*/ 854462 h 6857997"/>
              <a:gd name="connsiteX9" fmla="*/ 6401601 w 12191995"/>
              <a:gd name="connsiteY9" fmla="*/ 866052 h 6857997"/>
              <a:gd name="connsiteX10" fmla="*/ 6392167 w 12191995"/>
              <a:gd name="connsiteY10" fmla="*/ 858236 h 6857997"/>
              <a:gd name="connsiteX11" fmla="*/ 6401601 w 12191995"/>
              <a:gd name="connsiteY11" fmla="*/ 850959 h 6857997"/>
              <a:gd name="connsiteX12" fmla="*/ 6408608 w 12191995"/>
              <a:gd name="connsiteY12" fmla="*/ 850959 h 6857997"/>
              <a:gd name="connsiteX13" fmla="*/ 6414538 w 12191995"/>
              <a:gd name="connsiteY13" fmla="*/ 849611 h 6857997"/>
              <a:gd name="connsiteX14" fmla="*/ 5709196 w 12191995"/>
              <a:gd name="connsiteY14" fmla="*/ 846646 h 6857997"/>
              <a:gd name="connsiteX15" fmla="*/ 5709196 w 12191995"/>
              <a:gd name="connsiteY15" fmla="*/ 855541 h 6857997"/>
              <a:gd name="connsiteX16" fmla="*/ 5690328 w 12191995"/>
              <a:gd name="connsiteY16" fmla="*/ 872521 h 6857997"/>
              <a:gd name="connsiteX17" fmla="*/ 5675236 w 12191995"/>
              <a:gd name="connsiteY17" fmla="*/ 860392 h 6857997"/>
              <a:gd name="connsiteX18" fmla="*/ 5688982 w 12191995"/>
              <a:gd name="connsiteY18" fmla="*/ 849072 h 6857997"/>
              <a:gd name="connsiteX19" fmla="*/ 5700841 w 12191995"/>
              <a:gd name="connsiteY19" fmla="*/ 849072 h 6857997"/>
              <a:gd name="connsiteX20" fmla="*/ 5709196 w 12191995"/>
              <a:gd name="connsiteY20" fmla="*/ 846646 h 6857997"/>
              <a:gd name="connsiteX21" fmla="*/ 6530703 w 12191995"/>
              <a:gd name="connsiteY21" fmla="*/ 825894 h 6857997"/>
              <a:gd name="connsiteX22" fmla="*/ 6545527 w 12191995"/>
              <a:gd name="connsiteY22" fmla="*/ 838022 h 6857997"/>
              <a:gd name="connsiteX23" fmla="*/ 6515610 w 12191995"/>
              <a:gd name="connsiteY23" fmla="*/ 838022 h 6857997"/>
              <a:gd name="connsiteX24" fmla="*/ 6530703 w 12191995"/>
              <a:gd name="connsiteY24" fmla="*/ 825894 h 6857997"/>
              <a:gd name="connsiteX25" fmla="*/ 5883577 w 12191995"/>
              <a:gd name="connsiteY25" fmla="*/ 820234 h 6857997"/>
              <a:gd name="connsiteX26" fmla="*/ 5907835 w 12191995"/>
              <a:gd name="connsiteY26" fmla="*/ 846378 h 6857997"/>
              <a:gd name="connsiteX27" fmla="*/ 5883577 w 12191995"/>
              <a:gd name="connsiteY27" fmla="*/ 872522 h 6857997"/>
              <a:gd name="connsiteX28" fmla="*/ 5859320 w 12191995"/>
              <a:gd name="connsiteY28" fmla="*/ 846378 h 6857997"/>
              <a:gd name="connsiteX29" fmla="*/ 5883577 w 12191995"/>
              <a:gd name="connsiteY29" fmla="*/ 820234 h 6857997"/>
              <a:gd name="connsiteX30" fmla="*/ 5766065 w 12191995"/>
              <a:gd name="connsiteY30" fmla="*/ 813225 h 6857997"/>
              <a:gd name="connsiteX31" fmla="*/ 5746658 w 12191995"/>
              <a:gd name="connsiteY31" fmla="*/ 825354 h 6857997"/>
              <a:gd name="connsiteX32" fmla="*/ 5746658 w 12191995"/>
              <a:gd name="connsiteY32" fmla="*/ 814303 h 6857997"/>
              <a:gd name="connsiteX33" fmla="*/ 5738304 w 12191995"/>
              <a:gd name="connsiteY33" fmla="*/ 814303 h 6857997"/>
              <a:gd name="connsiteX34" fmla="*/ 5738304 w 12191995"/>
              <a:gd name="connsiteY34" fmla="*/ 878450 h 6857997"/>
              <a:gd name="connsiteX35" fmla="*/ 5746929 w 12191995"/>
              <a:gd name="connsiteY35" fmla="*/ 878450 h 6857997"/>
              <a:gd name="connsiteX36" fmla="*/ 5746929 w 12191995"/>
              <a:gd name="connsiteY36" fmla="*/ 842603 h 6857997"/>
              <a:gd name="connsiteX37" fmla="*/ 5766334 w 12191995"/>
              <a:gd name="connsiteY37" fmla="*/ 822119 h 6857997"/>
              <a:gd name="connsiteX38" fmla="*/ 5770646 w 12191995"/>
              <a:gd name="connsiteY38" fmla="*/ 822119 h 6857997"/>
              <a:gd name="connsiteX39" fmla="*/ 5770916 w 12191995"/>
              <a:gd name="connsiteY39" fmla="*/ 813495 h 6857997"/>
              <a:gd name="connsiteX40" fmla="*/ 5766065 w 12191995"/>
              <a:gd name="connsiteY40" fmla="*/ 813225 h 6857997"/>
              <a:gd name="connsiteX41" fmla="*/ 5883577 w 12191995"/>
              <a:gd name="connsiteY41" fmla="*/ 812418 h 6857997"/>
              <a:gd name="connsiteX42" fmla="*/ 5850426 w 12191995"/>
              <a:gd name="connsiteY42" fmla="*/ 846378 h 6857997"/>
              <a:gd name="connsiteX43" fmla="*/ 5883577 w 12191995"/>
              <a:gd name="connsiteY43" fmla="*/ 880068 h 6857997"/>
              <a:gd name="connsiteX44" fmla="*/ 5916998 w 12191995"/>
              <a:gd name="connsiteY44" fmla="*/ 846378 h 6857997"/>
              <a:gd name="connsiteX45" fmla="*/ 5883577 w 12191995"/>
              <a:gd name="connsiteY45" fmla="*/ 812418 h 6857997"/>
              <a:gd name="connsiteX46" fmla="*/ 5693563 w 12191995"/>
              <a:gd name="connsiteY46" fmla="*/ 812417 h 6857997"/>
              <a:gd name="connsiteX47" fmla="*/ 5669037 w 12191995"/>
              <a:gd name="connsiteY47" fmla="*/ 820503 h 6857997"/>
              <a:gd name="connsiteX48" fmla="*/ 5673349 w 12191995"/>
              <a:gd name="connsiteY48" fmla="*/ 827241 h 6857997"/>
              <a:gd name="connsiteX49" fmla="*/ 5693024 w 12191995"/>
              <a:gd name="connsiteY49" fmla="*/ 820233 h 6857997"/>
              <a:gd name="connsiteX50" fmla="*/ 5709196 w 12191995"/>
              <a:gd name="connsiteY50" fmla="*/ 833979 h 6857997"/>
              <a:gd name="connsiteX51" fmla="*/ 5708926 w 12191995"/>
              <a:gd name="connsiteY51" fmla="*/ 835596 h 6857997"/>
              <a:gd name="connsiteX52" fmla="*/ 5702727 w 12191995"/>
              <a:gd name="connsiteY52" fmla="*/ 841526 h 6857997"/>
              <a:gd name="connsiteX53" fmla="*/ 5687364 w 12191995"/>
              <a:gd name="connsiteY53" fmla="*/ 841526 h 6857997"/>
              <a:gd name="connsiteX54" fmla="*/ 5665532 w 12191995"/>
              <a:gd name="connsiteY54" fmla="*/ 860392 h 6857997"/>
              <a:gd name="connsiteX55" fmla="*/ 5688982 w 12191995"/>
              <a:gd name="connsiteY55" fmla="*/ 880067 h 6857997"/>
              <a:gd name="connsiteX56" fmla="*/ 5709196 w 12191995"/>
              <a:gd name="connsiteY56" fmla="*/ 870364 h 6857997"/>
              <a:gd name="connsiteX57" fmla="*/ 5709196 w 12191995"/>
              <a:gd name="connsiteY57" fmla="*/ 878450 h 6857997"/>
              <a:gd name="connsiteX58" fmla="*/ 5718089 w 12191995"/>
              <a:gd name="connsiteY58" fmla="*/ 878450 h 6857997"/>
              <a:gd name="connsiteX59" fmla="*/ 5718089 w 12191995"/>
              <a:gd name="connsiteY59" fmla="*/ 834248 h 6857997"/>
              <a:gd name="connsiteX60" fmla="*/ 5693563 w 12191995"/>
              <a:gd name="connsiteY60" fmla="*/ 812417 h 6857997"/>
              <a:gd name="connsiteX61" fmla="*/ 6261179 w 12191995"/>
              <a:gd name="connsiteY61" fmla="*/ 811879 h 6857997"/>
              <a:gd name="connsiteX62" fmla="*/ 6261179 w 12191995"/>
              <a:gd name="connsiteY62" fmla="*/ 827780 h 6857997"/>
              <a:gd name="connsiteX63" fmla="*/ 6270612 w 12191995"/>
              <a:gd name="connsiteY63" fmla="*/ 827780 h 6857997"/>
              <a:gd name="connsiteX64" fmla="*/ 6270612 w 12191995"/>
              <a:gd name="connsiteY64" fmla="*/ 878451 h 6857997"/>
              <a:gd name="connsiteX65" fmla="*/ 6289479 w 12191995"/>
              <a:gd name="connsiteY65" fmla="*/ 878451 h 6857997"/>
              <a:gd name="connsiteX66" fmla="*/ 6289479 w 12191995"/>
              <a:gd name="connsiteY66" fmla="*/ 811879 h 6857997"/>
              <a:gd name="connsiteX67" fmla="*/ 6299451 w 12191995"/>
              <a:gd name="connsiteY67" fmla="*/ 811608 h 6857997"/>
              <a:gd name="connsiteX68" fmla="*/ 6322091 w 12191995"/>
              <a:gd name="connsiteY68" fmla="*/ 878450 h 6857997"/>
              <a:gd name="connsiteX69" fmla="*/ 6345540 w 12191995"/>
              <a:gd name="connsiteY69" fmla="*/ 878450 h 6857997"/>
              <a:gd name="connsiteX70" fmla="*/ 6369258 w 12191995"/>
              <a:gd name="connsiteY70" fmla="*/ 811608 h 6857997"/>
              <a:gd name="connsiteX71" fmla="*/ 6349313 w 12191995"/>
              <a:gd name="connsiteY71" fmla="*/ 811608 h 6857997"/>
              <a:gd name="connsiteX72" fmla="*/ 6334220 w 12191995"/>
              <a:gd name="connsiteY72" fmla="*/ 857966 h 6857997"/>
              <a:gd name="connsiteX73" fmla="*/ 6319935 w 12191995"/>
              <a:gd name="connsiteY73" fmla="*/ 811608 h 6857997"/>
              <a:gd name="connsiteX74" fmla="*/ 6530973 w 12191995"/>
              <a:gd name="connsiteY74" fmla="*/ 810531 h 6857997"/>
              <a:gd name="connsiteX75" fmla="*/ 6496204 w 12191995"/>
              <a:gd name="connsiteY75" fmla="*/ 845569 h 6857997"/>
              <a:gd name="connsiteX76" fmla="*/ 6531242 w 12191995"/>
              <a:gd name="connsiteY76" fmla="*/ 880607 h 6857997"/>
              <a:gd name="connsiteX77" fmla="*/ 6564663 w 12191995"/>
              <a:gd name="connsiteY77" fmla="*/ 859584 h 6857997"/>
              <a:gd name="connsiteX78" fmla="*/ 6544988 w 12191995"/>
              <a:gd name="connsiteY78" fmla="*/ 857428 h 6857997"/>
              <a:gd name="connsiteX79" fmla="*/ 6531512 w 12191995"/>
              <a:gd name="connsiteY79" fmla="*/ 864166 h 6857997"/>
              <a:gd name="connsiteX80" fmla="*/ 6516149 w 12191995"/>
              <a:gd name="connsiteY80" fmla="*/ 850690 h 6857997"/>
              <a:gd name="connsiteX81" fmla="*/ 6565741 w 12191995"/>
              <a:gd name="connsiteY81" fmla="*/ 850690 h 6857997"/>
              <a:gd name="connsiteX82" fmla="*/ 6566011 w 12191995"/>
              <a:gd name="connsiteY82" fmla="*/ 850420 h 6857997"/>
              <a:gd name="connsiteX83" fmla="*/ 6530973 w 12191995"/>
              <a:gd name="connsiteY83" fmla="*/ 810531 h 6857997"/>
              <a:gd name="connsiteX84" fmla="*/ 6250668 w 12191995"/>
              <a:gd name="connsiteY84" fmla="*/ 810529 h 6857997"/>
              <a:gd name="connsiteX85" fmla="*/ 6233419 w 12191995"/>
              <a:gd name="connsiteY85" fmla="*/ 822119 h 6857997"/>
              <a:gd name="connsiteX86" fmla="*/ 6233419 w 12191995"/>
              <a:gd name="connsiteY86" fmla="*/ 811607 h 6857997"/>
              <a:gd name="connsiteX87" fmla="*/ 6215091 w 12191995"/>
              <a:gd name="connsiteY87" fmla="*/ 811607 h 6857997"/>
              <a:gd name="connsiteX88" fmla="*/ 6215091 w 12191995"/>
              <a:gd name="connsiteY88" fmla="*/ 878449 h 6857997"/>
              <a:gd name="connsiteX89" fmla="*/ 6233958 w 12191995"/>
              <a:gd name="connsiteY89" fmla="*/ 878449 h 6857997"/>
              <a:gd name="connsiteX90" fmla="*/ 6233958 w 12191995"/>
              <a:gd name="connsiteY90" fmla="*/ 846645 h 6857997"/>
              <a:gd name="connsiteX91" fmla="*/ 6247973 w 12191995"/>
              <a:gd name="connsiteY91" fmla="*/ 830474 h 6857997"/>
              <a:gd name="connsiteX92" fmla="*/ 6256059 w 12191995"/>
              <a:gd name="connsiteY92" fmla="*/ 830474 h 6857997"/>
              <a:gd name="connsiteX93" fmla="*/ 6255789 w 12191995"/>
              <a:gd name="connsiteY93" fmla="*/ 811068 h 6857997"/>
              <a:gd name="connsiteX94" fmla="*/ 6250668 w 12191995"/>
              <a:gd name="connsiteY94" fmla="*/ 810529 h 6857997"/>
              <a:gd name="connsiteX95" fmla="*/ 6170619 w 12191995"/>
              <a:gd name="connsiteY95" fmla="*/ 809992 h 6857997"/>
              <a:gd name="connsiteX96" fmla="*/ 6142050 w 12191995"/>
              <a:gd name="connsiteY96" fmla="*/ 818078 h 6857997"/>
              <a:gd name="connsiteX97" fmla="*/ 6149327 w 12191995"/>
              <a:gd name="connsiteY97" fmla="*/ 832362 h 6857997"/>
              <a:gd name="connsiteX98" fmla="*/ 6169541 w 12191995"/>
              <a:gd name="connsiteY98" fmla="*/ 826163 h 6857997"/>
              <a:gd name="connsiteX99" fmla="*/ 6180592 w 12191995"/>
              <a:gd name="connsiteY99" fmla="*/ 833980 h 6857997"/>
              <a:gd name="connsiteX100" fmla="*/ 6180592 w 12191995"/>
              <a:gd name="connsiteY100" fmla="*/ 834519 h 6857997"/>
              <a:gd name="connsiteX101" fmla="*/ 6176010 w 12191995"/>
              <a:gd name="connsiteY101" fmla="*/ 838561 h 6857997"/>
              <a:gd name="connsiteX102" fmla="*/ 6162803 w 12191995"/>
              <a:gd name="connsiteY102" fmla="*/ 838561 h 6857997"/>
              <a:gd name="connsiteX103" fmla="*/ 6138546 w 12191995"/>
              <a:gd name="connsiteY103" fmla="*/ 859045 h 6857997"/>
              <a:gd name="connsiteX104" fmla="*/ 6161995 w 12191995"/>
              <a:gd name="connsiteY104" fmla="*/ 880068 h 6857997"/>
              <a:gd name="connsiteX105" fmla="*/ 6180592 w 12191995"/>
              <a:gd name="connsiteY105" fmla="*/ 871982 h 6857997"/>
              <a:gd name="connsiteX106" fmla="*/ 6180592 w 12191995"/>
              <a:gd name="connsiteY106" fmla="*/ 878451 h 6857997"/>
              <a:gd name="connsiteX107" fmla="*/ 6199458 w 12191995"/>
              <a:gd name="connsiteY107" fmla="*/ 878451 h 6857997"/>
              <a:gd name="connsiteX108" fmla="*/ 6199458 w 12191995"/>
              <a:gd name="connsiteY108" fmla="*/ 834519 h 6857997"/>
              <a:gd name="connsiteX109" fmla="*/ 6170619 w 12191995"/>
              <a:gd name="connsiteY109" fmla="*/ 809992 h 6857997"/>
              <a:gd name="connsiteX110" fmla="*/ 6404565 w 12191995"/>
              <a:gd name="connsiteY110" fmla="*/ 809991 h 6857997"/>
              <a:gd name="connsiteX111" fmla="*/ 6375996 w 12191995"/>
              <a:gd name="connsiteY111" fmla="*/ 818077 h 6857997"/>
              <a:gd name="connsiteX112" fmla="*/ 6383273 w 12191995"/>
              <a:gd name="connsiteY112" fmla="*/ 832361 h 6857997"/>
              <a:gd name="connsiteX113" fmla="*/ 6403487 w 12191995"/>
              <a:gd name="connsiteY113" fmla="*/ 826162 h 6857997"/>
              <a:gd name="connsiteX114" fmla="*/ 6414538 w 12191995"/>
              <a:gd name="connsiteY114" fmla="*/ 833979 h 6857997"/>
              <a:gd name="connsiteX115" fmla="*/ 6414538 w 12191995"/>
              <a:gd name="connsiteY115" fmla="*/ 834518 h 6857997"/>
              <a:gd name="connsiteX116" fmla="*/ 6409956 w 12191995"/>
              <a:gd name="connsiteY116" fmla="*/ 838560 h 6857997"/>
              <a:gd name="connsiteX117" fmla="*/ 6396749 w 12191995"/>
              <a:gd name="connsiteY117" fmla="*/ 838560 h 6857997"/>
              <a:gd name="connsiteX118" fmla="*/ 6372492 w 12191995"/>
              <a:gd name="connsiteY118" fmla="*/ 859044 h 6857997"/>
              <a:gd name="connsiteX119" fmla="*/ 6395941 w 12191995"/>
              <a:gd name="connsiteY119" fmla="*/ 880067 h 6857997"/>
              <a:gd name="connsiteX120" fmla="*/ 6414538 w 12191995"/>
              <a:gd name="connsiteY120" fmla="*/ 871981 h 6857997"/>
              <a:gd name="connsiteX121" fmla="*/ 6414538 w 12191995"/>
              <a:gd name="connsiteY121" fmla="*/ 878450 h 6857997"/>
              <a:gd name="connsiteX122" fmla="*/ 6433404 w 12191995"/>
              <a:gd name="connsiteY122" fmla="*/ 878450 h 6857997"/>
              <a:gd name="connsiteX123" fmla="*/ 6433404 w 12191995"/>
              <a:gd name="connsiteY123" fmla="*/ 834518 h 6857997"/>
              <a:gd name="connsiteX124" fmla="*/ 6404565 w 12191995"/>
              <a:gd name="connsiteY124" fmla="*/ 809991 h 6857997"/>
              <a:gd name="connsiteX125" fmla="*/ 5787627 w 12191995"/>
              <a:gd name="connsiteY125" fmla="*/ 786812 h 6857997"/>
              <a:gd name="connsiteX126" fmla="*/ 5787627 w 12191995"/>
              <a:gd name="connsiteY126" fmla="*/ 813764 h 6857997"/>
              <a:gd name="connsiteX127" fmla="*/ 5776577 w 12191995"/>
              <a:gd name="connsiteY127" fmla="*/ 813764 h 6857997"/>
              <a:gd name="connsiteX128" fmla="*/ 5776577 w 12191995"/>
              <a:gd name="connsiteY128" fmla="*/ 821041 h 6857997"/>
              <a:gd name="connsiteX129" fmla="*/ 5787627 w 12191995"/>
              <a:gd name="connsiteY129" fmla="*/ 821041 h 6857997"/>
              <a:gd name="connsiteX130" fmla="*/ 5787627 w 12191995"/>
              <a:gd name="connsiteY130" fmla="*/ 864704 h 6857997"/>
              <a:gd name="connsiteX131" fmla="*/ 5802450 w 12191995"/>
              <a:gd name="connsiteY131" fmla="*/ 878450 h 6857997"/>
              <a:gd name="connsiteX132" fmla="*/ 5812424 w 12191995"/>
              <a:gd name="connsiteY132" fmla="*/ 877911 h 6857997"/>
              <a:gd name="connsiteX133" fmla="*/ 5812424 w 12191995"/>
              <a:gd name="connsiteY133" fmla="*/ 870634 h 6857997"/>
              <a:gd name="connsiteX134" fmla="*/ 5805685 w 12191995"/>
              <a:gd name="connsiteY134" fmla="*/ 871173 h 6857997"/>
              <a:gd name="connsiteX135" fmla="*/ 5796522 w 12191995"/>
              <a:gd name="connsiteY135" fmla="*/ 864974 h 6857997"/>
              <a:gd name="connsiteX136" fmla="*/ 5796522 w 12191995"/>
              <a:gd name="connsiteY136" fmla="*/ 821311 h 6857997"/>
              <a:gd name="connsiteX137" fmla="*/ 5812424 w 12191995"/>
              <a:gd name="connsiteY137" fmla="*/ 821311 h 6857997"/>
              <a:gd name="connsiteX138" fmla="*/ 5812424 w 12191995"/>
              <a:gd name="connsiteY138" fmla="*/ 814034 h 6857997"/>
              <a:gd name="connsiteX139" fmla="*/ 5796522 w 12191995"/>
              <a:gd name="connsiteY139" fmla="*/ 814034 h 6857997"/>
              <a:gd name="connsiteX140" fmla="*/ 5796522 w 12191995"/>
              <a:gd name="connsiteY140" fmla="*/ 787082 h 6857997"/>
              <a:gd name="connsiteX141" fmla="*/ 5796522 w 12191995"/>
              <a:gd name="connsiteY141" fmla="*/ 786812 h 6857997"/>
              <a:gd name="connsiteX142" fmla="*/ 6453619 w 12191995"/>
              <a:gd name="connsiteY142" fmla="*/ 786004 h 6857997"/>
              <a:gd name="connsiteX143" fmla="*/ 6453619 w 12191995"/>
              <a:gd name="connsiteY143" fmla="*/ 811339 h 6857997"/>
              <a:gd name="connsiteX144" fmla="*/ 6443108 w 12191995"/>
              <a:gd name="connsiteY144" fmla="*/ 811339 h 6857997"/>
              <a:gd name="connsiteX145" fmla="*/ 6443108 w 12191995"/>
              <a:gd name="connsiteY145" fmla="*/ 827241 h 6857997"/>
              <a:gd name="connsiteX146" fmla="*/ 6453619 w 12191995"/>
              <a:gd name="connsiteY146" fmla="*/ 827241 h 6857997"/>
              <a:gd name="connsiteX147" fmla="*/ 6453619 w 12191995"/>
              <a:gd name="connsiteY147" fmla="*/ 863896 h 6857997"/>
              <a:gd name="connsiteX148" fmla="*/ 6472756 w 12191995"/>
              <a:gd name="connsiteY148" fmla="*/ 878989 h 6857997"/>
              <a:gd name="connsiteX149" fmla="*/ 6487579 w 12191995"/>
              <a:gd name="connsiteY149" fmla="*/ 878181 h 6857997"/>
              <a:gd name="connsiteX150" fmla="*/ 6487579 w 12191995"/>
              <a:gd name="connsiteY150" fmla="*/ 862010 h 6857997"/>
              <a:gd name="connsiteX151" fmla="*/ 6478955 w 12191995"/>
              <a:gd name="connsiteY151" fmla="*/ 862549 h 6857997"/>
              <a:gd name="connsiteX152" fmla="*/ 6472756 w 12191995"/>
              <a:gd name="connsiteY152" fmla="*/ 857697 h 6857997"/>
              <a:gd name="connsiteX153" fmla="*/ 6472756 w 12191995"/>
              <a:gd name="connsiteY153" fmla="*/ 827511 h 6857997"/>
              <a:gd name="connsiteX154" fmla="*/ 6487310 w 12191995"/>
              <a:gd name="connsiteY154" fmla="*/ 827511 h 6857997"/>
              <a:gd name="connsiteX155" fmla="*/ 6487310 w 12191995"/>
              <a:gd name="connsiteY155" fmla="*/ 811609 h 6857997"/>
              <a:gd name="connsiteX156" fmla="*/ 6472756 w 12191995"/>
              <a:gd name="connsiteY156" fmla="*/ 811609 h 6857997"/>
              <a:gd name="connsiteX157" fmla="*/ 6472756 w 12191995"/>
              <a:gd name="connsiteY157" fmla="*/ 786273 h 6857997"/>
              <a:gd name="connsiteX158" fmla="*/ 5605968 w 12191995"/>
              <a:gd name="connsiteY158" fmla="*/ 784386 h 6857997"/>
              <a:gd name="connsiteX159" fmla="*/ 5625104 w 12191995"/>
              <a:gd name="connsiteY159" fmla="*/ 784386 h 6857997"/>
              <a:gd name="connsiteX160" fmla="*/ 5649901 w 12191995"/>
              <a:gd name="connsiteY160" fmla="*/ 807296 h 6857997"/>
              <a:gd name="connsiteX161" fmla="*/ 5625104 w 12191995"/>
              <a:gd name="connsiteY161" fmla="*/ 830744 h 6857997"/>
              <a:gd name="connsiteX162" fmla="*/ 5605968 w 12191995"/>
              <a:gd name="connsiteY162" fmla="*/ 830744 h 6857997"/>
              <a:gd name="connsiteX163" fmla="*/ 6279237 w 12191995"/>
              <a:gd name="connsiteY163" fmla="*/ 776571 h 6857997"/>
              <a:gd name="connsiteX164" fmla="*/ 6267108 w 12191995"/>
              <a:gd name="connsiteY164" fmla="*/ 788700 h 6857997"/>
              <a:gd name="connsiteX165" fmla="*/ 6279237 w 12191995"/>
              <a:gd name="connsiteY165" fmla="*/ 800828 h 6857997"/>
              <a:gd name="connsiteX166" fmla="*/ 6291366 w 12191995"/>
              <a:gd name="connsiteY166" fmla="*/ 788700 h 6857997"/>
              <a:gd name="connsiteX167" fmla="*/ 6279237 w 12191995"/>
              <a:gd name="connsiteY167" fmla="*/ 776571 h 6857997"/>
              <a:gd name="connsiteX168" fmla="*/ 5597074 w 12191995"/>
              <a:gd name="connsiteY168" fmla="*/ 776570 h 6857997"/>
              <a:gd name="connsiteX169" fmla="*/ 5597074 w 12191995"/>
              <a:gd name="connsiteY169" fmla="*/ 878450 h 6857997"/>
              <a:gd name="connsiteX170" fmla="*/ 5605968 w 12191995"/>
              <a:gd name="connsiteY170" fmla="*/ 878450 h 6857997"/>
              <a:gd name="connsiteX171" fmla="*/ 5605968 w 12191995"/>
              <a:gd name="connsiteY171" fmla="*/ 839099 h 6857997"/>
              <a:gd name="connsiteX172" fmla="*/ 5624026 w 12191995"/>
              <a:gd name="connsiteY172" fmla="*/ 839099 h 6857997"/>
              <a:gd name="connsiteX173" fmla="*/ 5659064 w 12191995"/>
              <a:gd name="connsiteY173" fmla="*/ 807565 h 6857997"/>
              <a:gd name="connsiteX174" fmla="*/ 5624026 w 12191995"/>
              <a:gd name="connsiteY174" fmla="*/ 776570 h 6857997"/>
              <a:gd name="connsiteX175" fmla="*/ 6108359 w 12191995"/>
              <a:gd name="connsiteY175" fmla="*/ 776570 h 6857997"/>
              <a:gd name="connsiteX176" fmla="*/ 6108359 w 12191995"/>
              <a:gd name="connsiteY176" fmla="*/ 878450 h 6857997"/>
              <a:gd name="connsiteX177" fmla="*/ 6127226 w 12191995"/>
              <a:gd name="connsiteY177" fmla="*/ 878450 h 6857997"/>
              <a:gd name="connsiteX178" fmla="*/ 6127226 w 12191995"/>
              <a:gd name="connsiteY178" fmla="*/ 776570 h 6857997"/>
              <a:gd name="connsiteX179" fmla="*/ 5951228 w 12191995"/>
              <a:gd name="connsiteY179" fmla="*/ 775762 h 6857997"/>
              <a:gd name="connsiteX180" fmla="*/ 5936674 w 12191995"/>
              <a:gd name="connsiteY180" fmla="*/ 791125 h 6857997"/>
              <a:gd name="connsiteX181" fmla="*/ 5936403 w 12191995"/>
              <a:gd name="connsiteY181" fmla="*/ 791125 h 6857997"/>
              <a:gd name="connsiteX182" fmla="*/ 5936403 w 12191995"/>
              <a:gd name="connsiteY182" fmla="*/ 814034 h 6857997"/>
              <a:gd name="connsiteX183" fmla="*/ 5925353 w 12191995"/>
              <a:gd name="connsiteY183" fmla="*/ 814034 h 6857997"/>
              <a:gd name="connsiteX184" fmla="*/ 5925353 w 12191995"/>
              <a:gd name="connsiteY184" fmla="*/ 821311 h 6857997"/>
              <a:gd name="connsiteX185" fmla="*/ 5936403 w 12191995"/>
              <a:gd name="connsiteY185" fmla="*/ 821311 h 6857997"/>
              <a:gd name="connsiteX186" fmla="*/ 5936403 w 12191995"/>
              <a:gd name="connsiteY186" fmla="*/ 878181 h 6857997"/>
              <a:gd name="connsiteX187" fmla="*/ 5945298 w 12191995"/>
              <a:gd name="connsiteY187" fmla="*/ 878181 h 6857997"/>
              <a:gd name="connsiteX188" fmla="*/ 5945298 w 12191995"/>
              <a:gd name="connsiteY188" fmla="*/ 821311 h 6857997"/>
              <a:gd name="connsiteX189" fmla="*/ 5958505 w 12191995"/>
              <a:gd name="connsiteY189" fmla="*/ 821311 h 6857997"/>
              <a:gd name="connsiteX190" fmla="*/ 5958505 w 12191995"/>
              <a:gd name="connsiteY190" fmla="*/ 814034 h 6857997"/>
              <a:gd name="connsiteX191" fmla="*/ 5945298 w 12191995"/>
              <a:gd name="connsiteY191" fmla="*/ 814034 h 6857997"/>
              <a:gd name="connsiteX192" fmla="*/ 5945298 w 12191995"/>
              <a:gd name="connsiteY192" fmla="*/ 791933 h 6857997"/>
              <a:gd name="connsiteX193" fmla="*/ 5953384 w 12191995"/>
              <a:gd name="connsiteY193" fmla="*/ 783309 h 6857997"/>
              <a:gd name="connsiteX194" fmla="*/ 5959853 w 12191995"/>
              <a:gd name="connsiteY194" fmla="*/ 784117 h 6857997"/>
              <a:gd name="connsiteX195" fmla="*/ 5959853 w 12191995"/>
              <a:gd name="connsiteY195" fmla="*/ 776301 h 6857997"/>
              <a:gd name="connsiteX196" fmla="*/ 5951228 w 12191995"/>
              <a:gd name="connsiteY196" fmla="*/ 775762 h 6857997"/>
              <a:gd name="connsiteX197" fmla="*/ 6047177 w 12191995"/>
              <a:gd name="connsiteY197" fmla="*/ 774415 h 6857997"/>
              <a:gd name="connsiteX198" fmla="*/ 5994082 w 12191995"/>
              <a:gd name="connsiteY198" fmla="*/ 827242 h 6857997"/>
              <a:gd name="connsiteX199" fmla="*/ 6047177 w 12191995"/>
              <a:gd name="connsiteY199" fmla="*/ 880068 h 6857997"/>
              <a:gd name="connsiteX200" fmla="*/ 6097039 w 12191995"/>
              <a:gd name="connsiteY200" fmla="*/ 842065 h 6857997"/>
              <a:gd name="connsiteX201" fmla="*/ 6074670 w 12191995"/>
              <a:gd name="connsiteY201" fmla="*/ 842065 h 6857997"/>
              <a:gd name="connsiteX202" fmla="*/ 6046909 w 12191995"/>
              <a:gd name="connsiteY202" fmla="*/ 861471 h 6857997"/>
              <a:gd name="connsiteX203" fmla="*/ 6014835 w 12191995"/>
              <a:gd name="connsiteY203" fmla="*/ 827242 h 6857997"/>
              <a:gd name="connsiteX204" fmla="*/ 6046909 w 12191995"/>
              <a:gd name="connsiteY204" fmla="*/ 793012 h 6857997"/>
              <a:gd name="connsiteX205" fmla="*/ 6074670 w 12191995"/>
              <a:gd name="connsiteY205" fmla="*/ 812418 h 6857997"/>
              <a:gd name="connsiteX206" fmla="*/ 6097039 w 12191995"/>
              <a:gd name="connsiteY206" fmla="*/ 812418 h 6857997"/>
              <a:gd name="connsiteX207" fmla="*/ 6047177 w 12191995"/>
              <a:gd name="connsiteY207" fmla="*/ 774415 h 6857997"/>
              <a:gd name="connsiteX208" fmla="*/ 6600240 w 12191995"/>
              <a:gd name="connsiteY208" fmla="*/ 647468 h 6857997"/>
              <a:gd name="connsiteX209" fmla="*/ 6603474 w 12191995"/>
              <a:gd name="connsiteY209" fmla="*/ 647468 h 6857997"/>
              <a:gd name="connsiteX210" fmla="*/ 6606709 w 12191995"/>
              <a:gd name="connsiteY210" fmla="*/ 648276 h 6857997"/>
              <a:gd name="connsiteX211" fmla="*/ 6607517 w 12191995"/>
              <a:gd name="connsiteY211" fmla="*/ 650702 h 6857997"/>
              <a:gd name="connsiteX212" fmla="*/ 6606439 w 12191995"/>
              <a:gd name="connsiteY212" fmla="*/ 652858 h 6857997"/>
              <a:gd name="connsiteX213" fmla="*/ 6603744 w 12191995"/>
              <a:gd name="connsiteY213" fmla="*/ 653667 h 6857997"/>
              <a:gd name="connsiteX214" fmla="*/ 6600240 w 12191995"/>
              <a:gd name="connsiteY214" fmla="*/ 653667 h 6857997"/>
              <a:gd name="connsiteX215" fmla="*/ 6596467 w 12191995"/>
              <a:gd name="connsiteY215" fmla="*/ 644772 h 6857997"/>
              <a:gd name="connsiteX216" fmla="*/ 6596467 w 12191995"/>
              <a:gd name="connsiteY216" fmla="*/ 664987 h 6857997"/>
              <a:gd name="connsiteX217" fmla="*/ 6600240 w 12191995"/>
              <a:gd name="connsiteY217" fmla="*/ 664987 h 6857997"/>
              <a:gd name="connsiteX218" fmla="*/ 6600240 w 12191995"/>
              <a:gd name="connsiteY218" fmla="*/ 656901 h 6857997"/>
              <a:gd name="connsiteX219" fmla="*/ 6604283 w 12191995"/>
              <a:gd name="connsiteY219" fmla="*/ 656901 h 6857997"/>
              <a:gd name="connsiteX220" fmla="*/ 6606978 w 12191995"/>
              <a:gd name="connsiteY220" fmla="*/ 657710 h 6857997"/>
              <a:gd name="connsiteX221" fmla="*/ 6607787 w 12191995"/>
              <a:gd name="connsiteY221" fmla="*/ 660135 h 6857997"/>
              <a:gd name="connsiteX222" fmla="*/ 6607787 w 12191995"/>
              <a:gd name="connsiteY222" fmla="*/ 663370 h 6857997"/>
              <a:gd name="connsiteX223" fmla="*/ 6608056 w 12191995"/>
              <a:gd name="connsiteY223" fmla="*/ 664717 h 6857997"/>
              <a:gd name="connsiteX224" fmla="*/ 6611560 w 12191995"/>
              <a:gd name="connsiteY224" fmla="*/ 664717 h 6857997"/>
              <a:gd name="connsiteX225" fmla="*/ 6611560 w 12191995"/>
              <a:gd name="connsiteY225" fmla="*/ 664448 h 6857997"/>
              <a:gd name="connsiteX226" fmla="*/ 6611021 w 12191995"/>
              <a:gd name="connsiteY226" fmla="*/ 663100 h 6857997"/>
              <a:gd name="connsiteX227" fmla="*/ 6611021 w 12191995"/>
              <a:gd name="connsiteY227" fmla="*/ 661483 h 6857997"/>
              <a:gd name="connsiteX228" fmla="*/ 6611021 w 12191995"/>
              <a:gd name="connsiteY228" fmla="*/ 660135 h 6857997"/>
              <a:gd name="connsiteX229" fmla="*/ 6610213 w 12191995"/>
              <a:gd name="connsiteY229" fmla="*/ 657170 h 6857997"/>
              <a:gd name="connsiteX230" fmla="*/ 6608056 w 12191995"/>
              <a:gd name="connsiteY230" fmla="*/ 655284 h 6857997"/>
              <a:gd name="connsiteX231" fmla="*/ 6610213 w 12191995"/>
              <a:gd name="connsiteY231" fmla="*/ 653397 h 6857997"/>
              <a:gd name="connsiteX232" fmla="*/ 6611021 w 12191995"/>
              <a:gd name="connsiteY232" fmla="*/ 650971 h 6857997"/>
              <a:gd name="connsiteX233" fmla="*/ 6608865 w 12191995"/>
              <a:gd name="connsiteY233" fmla="*/ 646390 h 6857997"/>
              <a:gd name="connsiteX234" fmla="*/ 6603205 w 12191995"/>
              <a:gd name="connsiteY234" fmla="*/ 644772 h 6857997"/>
              <a:gd name="connsiteX235" fmla="*/ 6603980 w 12191995"/>
              <a:gd name="connsiteY235" fmla="*/ 640292 h 6857997"/>
              <a:gd name="connsiteX236" fmla="*/ 6613447 w 12191995"/>
              <a:gd name="connsiteY236" fmla="*/ 644503 h 6857997"/>
              <a:gd name="connsiteX237" fmla="*/ 6613447 w 12191995"/>
              <a:gd name="connsiteY237" fmla="*/ 665526 h 6857997"/>
              <a:gd name="connsiteX238" fmla="*/ 6612638 w 12191995"/>
              <a:gd name="connsiteY238" fmla="*/ 666334 h 6857997"/>
              <a:gd name="connsiteX239" fmla="*/ 6593502 w 12191995"/>
              <a:gd name="connsiteY239" fmla="*/ 665526 h 6857997"/>
              <a:gd name="connsiteX240" fmla="*/ 6589459 w 12191995"/>
              <a:gd name="connsiteY240" fmla="*/ 655014 h 6857997"/>
              <a:gd name="connsiteX241" fmla="*/ 6593772 w 12191995"/>
              <a:gd name="connsiteY241" fmla="*/ 644503 h 6857997"/>
              <a:gd name="connsiteX242" fmla="*/ 6594311 w 12191995"/>
              <a:gd name="connsiteY242" fmla="*/ 643964 h 6857997"/>
              <a:gd name="connsiteX243" fmla="*/ 6603980 w 12191995"/>
              <a:gd name="connsiteY243" fmla="*/ 640292 h 6857997"/>
              <a:gd name="connsiteX244" fmla="*/ 6603104 w 12191995"/>
              <a:gd name="connsiteY244" fmla="*/ 637327 h 6857997"/>
              <a:gd name="connsiteX245" fmla="*/ 6591615 w 12191995"/>
              <a:gd name="connsiteY245" fmla="*/ 642347 h 6857997"/>
              <a:gd name="connsiteX246" fmla="*/ 6586764 w 12191995"/>
              <a:gd name="connsiteY246" fmla="*/ 655014 h 6857997"/>
              <a:gd name="connsiteX247" fmla="*/ 6591615 w 12191995"/>
              <a:gd name="connsiteY247" fmla="*/ 667682 h 6857997"/>
              <a:gd name="connsiteX248" fmla="*/ 6592154 w 12191995"/>
              <a:gd name="connsiteY248" fmla="*/ 668221 h 6857997"/>
              <a:gd name="connsiteX249" fmla="*/ 6615334 w 12191995"/>
              <a:gd name="connsiteY249" fmla="*/ 667682 h 6857997"/>
              <a:gd name="connsiteX250" fmla="*/ 6620185 w 12191995"/>
              <a:gd name="connsiteY250" fmla="*/ 655014 h 6857997"/>
              <a:gd name="connsiteX251" fmla="*/ 6615334 w 12191995"/>
              <a:gd name="connsiteY251" fmla="*/ 642347 h 6857997"/>
              <a:gd name="connsiteX252" fmla="*/ 6614794 w 12191995"/>
              <a:gd name="connsiteY252" fmla="*/ 641808 h 6857997"/>
              <a:gd name="connsiteX253" fmla="*/ 6603104 w 12191995"/>
              <a:gd name="connsiteY253" fmla="*/ 637327 h 6857997"/>
              <a:gd name="connsiteX254" fmla="*/ 6195954 w 12191995"/>
              <a:gd name="connsiteY254" fmla="*/ 529687 h 6857997"/>
              <a:gd name="connsiteX255" fmla="*/ 6233418 w 12191995"/>
              <a:gd name="connsiteY255" fmla="*/ 590330 h 6857997"/>
              <a:gd name="connsiteX256" fmla="*/ 6192451 w 12191995"/>
              <a:gd name="connsiteY256" fmla="*/ 653937 h 6857997"/>
              <a:gd name="connsiteX257" fmla="*/ 6171158 w 12191995"/>
              <a:gd name="connsiteY257" fmla="*/ 650434 h 6857997"/>
              <a:gd name="connsiteX258" fmla="*/ 6171158 w 12191995"/>
              <a:gd name="connsiteY258" fmla="*/ 534539 h 6857997"/>
              <a:gd name="connsiteX259" fmla="*/ 6195954 w 12191995"/>
              <a:gd name="connsiteY259" fmla="*/ 529687 h 6857997"/>
              <a:gd name="connsiteX260" fmla="*/ 6062271 w 12191995"/>
              <a:gd name="connsiteY260" fmla="*/ 510282 h 6857997"/>
              <a:gd name="connsiteX261" fmla="*/ 6062271 w 12191995"/>
              <a:gd name="connsiteY261" fmla="*/ 673344 h 6857997"/>
              <a:gd name="connsiteX262" fmla="*/ 6099196 w 12191995"/>
              <a:gd name="connsiteY262" fmla="*/ 673344 h 6857997"/>
              <a:gd name="connsiteX263" fmla="*/ 6099196 w 12191995"/>
              <a:gd name="connsiteY263" fmla="*/ 510282 h 6857997"/>
              <a:gd name="connsiteX264" fmla="*/ 6406452 w 12191995"/>
              <a:gd name="connsiteY264" fmla="*/ 510281 h 6857997"/>
              <a:gd name="connsiteX265" fmla="*/ 6406452 w 12191995"/>
              <a:gd name="connsiteY265" fmla="*/ 673343 h 6857997"/>
              <a:gd name="connsiteX266" fmla="*/ 6443377 w 12191995"/>
              <a:gd name="connsiteY266" fmla="*/ 673343 h 6857997"/>
              <a:gd name="connsiteX267" fmla="*/ 6443377 w 12191995"/>
              <a:gd name="connsiteY267" fmla="*/ 510281 h 6857997"/>
              <a:gd name="connsiteX268" fmla="*/ 5738574 w 12191995"/>
              <a:gd name="connsiteY268" fmla="*/ 510281 h 6857997"/>
              <a:gd name="connsiteX269" fmla="*/ 5790052 w 12191995"/>
              <a:gd name="connsiteY269" fmla="*/ 588981 h 6857997"/>
              <a:gd name="connsiteX270" fmla="*/ 5732643 w 12191995"/>
              <a:gd name="connsiteY270" fmla="*/ 673611 h 6857997"/>
              <a:gd name="connsiteX271" fmla="*/ 5775229 w 12191995"/>
              <a:gd name="connsiteY271" fmla="*/ 673611 h 6857997"/>
              <a:gd name="connsiteX272" fmla="*/ 5810535 w 12191995"/>
              <a:gd name="connsiteY272" fmla="*/ 614317 h 6857997"/>
              <a:gd name="connsiteX273" fmla="*/ 5811344 w 12191995"/>
              <a:gd name="connsiteY273" fmla="*/ 614317 h 6857997"/>
              <a:gd name="connsiteX274" fmla="*/ 5846113 w 12191995"/>
              <a:gd name="connsiteY274" fmla="*/ 673611 h 6857997"/>
              <a:gd name="connsiteX275" fmla="*/ 5891931 w 12191995"/>
              <a:gd name="connsiteY275" fmla="*/ 673611 h 6857997"/>
              <a:gd name="connsiteX276" fmla="*/ 5833984 w 12191995"/>
              <a:gd name="connsiteY276" fmla="*/ 586556 h 6857997"/>
              <a:gd name="connsiteX277" fmla="*/ 5886541 w 12191995"/>
              <a:gd name="connsiteY277" fmla="*/ 510281 h 6857997"/>
              <a:gd name="connsiteX278" fmla="*/ 5846922 w 12191995"/>
              <a:gd name="connsiteY278" fmla="*/ 510281 h 6857997"/>
              <a:gd name="connsiteX279" fmla="*/ 5814310 w 12191995"/>
              <a:gd name="connsiteY279" fmla="*/ 563646 h 6857997"/>
              <a:gd name="connsiteX280" fmla="*/ 5813770 w 12191995"/>
              <a:gd name="connsiteY280" fmla="*/ 563646 h 6857997"/>
              <a:gd name="connsiteX281" fmla="*/ 5782505 w 12191995"/>
              <a:gd name="connsiteY281" fmla="*/ 510281 h 6857997"/>
              <a:gd name="connsiteX282" fmla="*/ 6383812 w 12191995"/>
              <a:gd name="connsiteY282" fmla="*/ 507856 h 6857997"/>
              <a:gd name="connsiteX283" fmla="*/ 6298912 w 12191995"/>
              <a:gd name="connsiteY283" fmla="*/ 519176 h 6857997"/>
              <a:gd name="connsiteX284" fmla="*/ 6298912 w 12191995"/>
              <a:gd name="connsiteY284" fmla="*/ 673613 h 6857997"/>
              <a:gd name="connsiteX285" fmla="*/ 6335837 w 12191995"/>
              <a:gd name="connsiteY285" fmla="*/ 673613 h 6857997"/>
              <a:gd name="connsiteX286" fmla="*/ 6335837 w 12191995"/>
              <a:gd name="connsiteY286" fmla="*/ 535887 h 6857997"/>
              <a:gd name="connsiteX287" fmla="*/ 6376265 w 12191995"/>
              <a:gd name="connsiteY287" fmla="*/ 534539 h 6857997"/>
              <a:gd name="connsiteX288" fmla="*/ 6383812 w 12191995"/>
              <a:gd name="connsiteY288" fmla="*/ 507856 h 6857997"/>
              <a:gd name="connsiteX289" fmla="*/ 6533398 w 12191995"/>
              <a:gd name="connsiteY289" fmla="*/ 507318 h 6857997"/>
              <a:gd name="connsiteX290" fmla="*/ 6476798 w 12191995"/>
              <a:gd name="connsiteY290" fmla="*/ 554484 h 6857997"/>
              <a:gd name="connsiteX291" fmla="*/ 6517765 w 12191995"/>
              <a:gd name="connsiteY291" fmla="*/ 600303 h 6857997"/>
              <a:gd name="connsiteX292" fmla="*/ 6546874 w 12191995"/>
              <a:gd name="connsiteY292" fmla="*/ 627256 h 6857997"/>
              <a:gd name="connsiteX293" fmla="*/ 6516418 w 12191995"/>
              <a:gd name="connsiteY293" fmla="*/ 650164 h 6857997"/>
              <a:gd name="connsiteX294" fmla="*/ 6482727 w 12191995"/>
              <a:gd name="connsiteY294" fmla="*/ 640732 h 6857997"/>
              <a:gd name="connsiteX295" fmla="*/ 6472216 w 12191995"/>
              <a:gd name="connsiteY295" fmla="*/ 664450 h 6857997"/>
              <a:gd name="connsiteX296" fmla="*/ 6521808 w 12191995"/>
              <a:gd name="connsiteY296" fmla="*/ 676309 h 6857997"/>
              <a:gd name="connsiteX297" fmla="*/ 6585685 w 12191995"/>
              <a:gd name="connsiteY297" fmla="*/ 626177 h 6857997"/>
              <a:gd name="connsiteX298" fmla="*/ 6542831 w 12191995"/>
              <a:gd name="connsiteY298" fmla="*/ 578202 h 6857997"/>
              <a:gd name="connsiteX299" fmla="*/ 6513723 w 12191995"/>
              <a:gd name="connsiteY299" fmla="*/ 552598 h 6857997"/>
              <a:gd name="connsiteX300" fmla="*/ 6541753 w 12191995"/>
              <a:gd name="connsiteY300" fmla="*/ 531036 h 6857997"/>
              <a:gd name="connsiteX301" fmla="*/ 6570053 w 12191995"/>
              <a:gd name="connsiteY301" fmla="*/ 540200 h 6857997"/>
              <a:gd name="connsiteX302" fmla="*/ 6580025 w 12191995"/>
              <a:gd name="connsiteY302" fmla="*/ 518637 h 6857997"/>
              <a:gd name="connsiteX303" fmla="*/ 6533398 w 12191995"/>
              <a:gd name="connsiteY303" fmla="*/ 507318 h 6857997"/>
              <a:gd name="connsiteX304" fmla="*/ 5638579 w 12191995"/>
              <a:gd name="connsiteY304" fmla="*/ 465539 h 6857997"/>
              <a:gd name="connsiteX305" fmla="*/ 5591144 w 12191995"/>
              <a:gd name="connsiteY305" fmla="*/ 522678 h 6857997"/>
              <a:gd name="connsiteX306" fmla="*/ 5591144 w 12191995"/>
              <a:gd name="connsiteY306" fmla="*/ 617011 h 6857997"/>
              <a:gd name="connsiteX307" fmla="*/ 5638579 w 12191995"/>
              <a:gd name="connsiteY307" fmla="*/ 674150 h 6857997"/>
              <a:gd name="connsiteX308" fmla="*/ 5712969 w 12191995"/>
              <a:gd name="connsiteY308" fmla="*/ 674150 h 6857997"/>
              <a:gd name="connsiteX309" fmla="*/ 5712969 w 12191995"/>
              <a:gd name="connsiteY309" fmla="*/ 648545 h 6857997"/>
              <a:gd name="connsiteX310" fmla="*/ 5656098 w 12191995"/>
              <a:gd name="connsiteY310" fmla="*/ 648545 h 6857997"/>
              <a:gd name="connsiteX311" fmla="*/ 5629685 w 12191995"/>
              <a:gd name="connsiteY311" fmla="*/ 620784 h 6857997"/>
              <a:gd name="connsiteX312" fmla="*/ 5629685 w 12191995"/>
              <a:gd name="connsiteY312" fmla="*/ 579547 h 6857997"/>
              <a:gd name="connsiteX313" fmla="*/ 5706230 w 12191995"/>
              <a:gd name="connsiteY313" fmla="*/ 579547 h 6857997"/>
              <a:gd name="connsiteX314" fmla="*/ 5706230 w 12191995"/>
              <a:gd name="connsiteY314" fmla="*/ 553943 h 6857997"/>
              <a:gd name="connsiteX315" fmla="*/ 5629685 w 12191995"/>
              <a:gd name="connsiteY315" fmla="*/ 553943 h 6857997"/>
              <a:gd name="connsiteX316" fmla="*/ 5629685 w 12191995"/>
              <a:gd name="connsiteY316" fmla="*/ 518905 h 6857997"/>
              <a:gd name="connsiteX317" fmla="*/ 5656098 w 12191995"/>
              <a:gd name="connsiteY317" fmla="*/ 491144 h 6857997"/>
              <a:gd name="connsiteX318" fmla="*/ 5713237 w 12191995"/>
              <a:gd name="connsiteY318" fmla="*/ 491144 h 6857997"/>
              <a:gd name="connsiteX319" fmla="*/ 5713237 w 12191995"/>
              <a:gd name="connsiteY319" fmla="*/ 465539 h 6857997"/>
              <a:gd name="connsiteX320" fmla="*/ 5915920 w 12191995"/>
              <a:gd name="connsiteY320" fmla="*/ 465272 h 6857997"/>
              <a:gd name="connsiteX321" fmla="*/ 5915920 w 12191995"/>
              <a:gd name="connsiteY321" fmla="*/ 616744 h 6857997"/>
              <a:gd name="connsiteX322" fmla="*/ 5963356 w 12191995"/>
              <a:gd name="connsiteY322" fmla="*/ 673883 h 6857997"/>
              <a:gd name="connsiteX323" fmla="*/ 6037474 w 12191995"/>
              <a:gd name="connsiteY323" fmla="*/ 673883 h 6857997"/>
              <a:gd name="connsiteX324" fmla="*/ 6037474 w 12191995"/>
              <a:gd name="connsiteY324" fmla="*/ 648278 h 6857997"/>
              <a:gd name="connsiteX325" fmla="*/ 5980875 w 12191995"/>
              <a:gd name="connsiteY325" fmla="*/ 648278 h 6857997"/>
              <a:gd name="connsiteX326" fmla="*/ 5954462 w 12191995"/>
              <a:gd name="connsiteY326" fmla="*/ 620517 h 6857997"/>
              <a:gd name="connsiteX327" fmla="*/ 5954462 w 12191995"/>
              <a:gd name="connsiteY327" fmla="*/ 465272 h 6857997"/>
              <a:gd name="connsiteX328" fmla="*/ 6171158 w 12191995"/>
              <a:gd name="connsiteY328" fmla="*/ 463654 h 6857997"/>
              <a:gd name="connsiteX329" fmla="*/ 6134503 w 12191995"/>
              <a:gd name="connsiteY329" fmla="*/ 470392 h 6857997"/>
              <a:gd name="connsiteX330" fmla="*/ 6134503 w 12191995"/>
              <a:gd name="connsiteY330" fmla="*/ 664718 h 6857997"/>
              <a:gd name="connsiteX331" fmla="*/ 6191103 w 12191995"/>
              <a:gd name="connsiteY331" fmla="*/ 676577 h 6857997"/>
              <a:gd name="connsiteX332" fmla="*/ 6270073 w 12191995"/>
              <a:gd name="connsiteY332" fmla="*/ 588174 h 6857997"/>
              <a:gd name="connsiteX333" fmla="*/ 6205927 w 12191995"/>
              <a:gd name="connsiteY333" fmla="*/ 508395 h 6857997"/>
              <a:gd name="connsiteX334" fmla="*/ 6171158 w 12191995"/>
              <a:gd name="connsiteY334" fmla="*/ 515133 h 6857997"/>
              <a:gd name="connsiteX335" fmla="*/ 6252285 w 12191995"/>
              <a:gd name="connsiteY335" fmla="*/ 347219 h 6857997"/>
              <a:gd name="connsiteX336" fmla="*/ 6063619 w 12191995"/>
              <a:gd name="connsiteY336" fmla="*/ 443169 h 6857997"/>
              <a:gd name="connsiteX337" fmla="*/ 6057958 w 12191995"/>
              <a:gd name="connsiteY337" fmla="*/ 457993 h 6857997"/>
              <a:gd name="connsiteX338" fmla="*/ 6063079 w 12191995"/>
              <a:gd name="connsiteY338" fmla="*/ 472817 h 6857997"/>
              <a:gd name="connsiteX339" fmla="*/ 6080330 w 12191995"/>
              <a:gd name="connsiteY339" fmla="*/ 481711 h 6857997"/>
              <a:gd name="connsiteX340" fmla="*/ 6101082 w 12191995"/>
              <a:gd name="connsiteY340" fmla="*/ 470122 h 6857997"/>
              <a:gd name="connsiteX341" fmla="*/ 6251746 w 12191995"/>
              <a:gd name="connsiteY341" fmla="*/ 357191 h 6857997"/>
              <a:gd name="connsiteX342" fmla="*/ 6405105 w 12191995"/>
              <a:gd name="connsiteY342" fmla="*/ 471200 h 6857997"/>
              <a:gd name="connsiteX343" fmla="*/ 6427745 w 12191995"/>
              <a:gd name="connsiteY343" fmla="*/ 480902 h 6857997"/>
              <a:gd name="connsiteX344" fmla="*/ 6447420 w 12191995"/>
              <a:gd name="connsiteY344" fmla="*/ 458263 h 6857997"/>
              <a:gd name="connsiteX345" fmla="*/ 6442299 w 12191995"/>
              <a:gd name="connsiteY345" fmla="*/ 443439 h 6857997"/>
              <a:gd name="connsiteX346" fmla="*/ 6252285 w 12191995"/>
              <a:gd name="connsiteY346" fmla="*/ 347219 h 6857997"/>
              <a:gd name="connsiteX347" fmla="*/ 0 w 12191995"/>
              <a:gd name="connsiteY347" fmla="*/ 0 h 6857997"/>
              <a:gd name="connsiteX348" fmla="*/ 12191995 w 12191995"/>
              <a:gd name="connsiteY348" fmla="*/ 0 h 6857997"/>
              <a:gd name="connsiteX349" fmla="*/ 12191995 w 12191995"/>
              <a:gd name="connsiteY349" fmla="*/ 6857997 h 6857997"/>
              <a:gd name="connsiteX350" fmla="*/ 0 w 12191995"/>
              <a:gd name="connsiteY350"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2191995" h="6857997">
                <a:moveTo>
                  <a:pt x="6180592" y="849612"/>
                </a:moveTo>
                <a:lnTo>
                  <a:pt x="6180592" y="854463"/>
                </a:lnTo>
                <a:cubicBezTo>
                  <a:pt x="6180592" y="862819"/>
                  <a:pt x="6174393" y="866322"/>
                  <a:pt x="6167655" y="866053"/>
                </a:cubicBezTo>
                <a:cubicBezTo>
                  <a:pt x="6161995" y="866053"/>
                  <a:pt x="6158221" y="862819"/>
                  <a:pt x="6158221" y="858237"/>
                </a:cubicBezTo>
                <a:cubicBezTo>
                  <a:pt x="6158221" y="853655"/>
                  <a:pt x="6161725" y="850960"/>
                  <a:pt x="6167655" y="850960"/>
                </a:cubicBezTo>
                <a:lnTo>
                  <a:pt x="6174662" y="850960"/>
                </a:lnTo>
                <a:cubicBezTo>
                  <a:pt x="6177357" y="850960"/>
                  <a:pt x="6179514" y="850690"/>
                  <a:pt x="6180592" y="849612"/>
                </a:cubicBezTo>
                <a:close/>
                <a:moveTo>
                  <a:pt x="6414538" y="849611"/>
                </a:moveTo>
                <a:lnTo>
                  <a:pt x="6414538" y="854462"/>
                </a:lnTo>
                <a:cubicBezTo>
                  <a:pt x="6414538" y="862818"/>
                  <a:pt x="6408339" y="866321"/>
                  <a:pt x="6401601" y="866052"/>
                </a:cubicBezTo>
                <a:cubicBezTo>
                  <a:pt x="6395941" y="866052"/>
                  <a:pt x="6392167" y="862818"/>
                  <a:pt x="6392167" y="858236"/>
                </a:cubicBezTo>
                <a:cubicBezTo>
                  <a:pt x="6392167" y="853654"/>
                  <a:pt x="6395671" y="850959"/>
                  <a:pt x="6401601" y="850959"/>
                </a:cubicBezTo>
                <a:lnTo>
                  <a:pt x="6408608" y="850959"/>
                </a:lnTo>
                <a:cubicBezTo>
                  <a:pt x="6411303" y="850959"/>
                  <a:pt x="6413460" y="850689"/>
                  <a:pt x="6414538" y="849611"/>
                </a:cubicBezTo>
                <a:close/>
                <a:moveTo>
                  <a:pt x="5709196" y="846646"/>
                </a:moveTo>
                <a:lnTo>
                  <a:pt x="5709196" y="855541"/>
                </a:lnTo>
                <a:cubicBezTo>
                  <a:pt x="5709196" y="867130"/>
                  <a:pt x="5699762" y="872521"/>
                  <a:pt x="5690328" y="872521"/>
                </a:cubicBezTo>
                <a:cubicBezTo>
                  <a:pt x="5679548" y="872521"/>
                  <a:pt x="5675236" y="866052"/>
                  <a:pt x="5675236" y="860392"/>
                </a:cubicBezTo>
                <a:cubicBezTo>
                  <a:pt x="5675236" y="853654"/>
                  <a:pt x="5679548" y="849072"/>
                  <a:pt x="5688982" y="849072"/>
                </a:cubicBezTo>
                <a:lnTo>
                  <a:pt x="5700841" y="849072"/>
                </a:lnTo>
                <a:cubicBezTo>
                  <a:pt x="5704344" y="849072"/>
                  <a:pt x="5707579" y="848533"/>
                  <a:pt x="5709196" y="846646"/>
                </a:cubicBezTo>
                <a:close/>
                <a:moveTo>
                  <a:pt x="6530703" y="825894"/>
                </a:moveTo>
                <a:cubicBezTo>
                  <a:pt x="6538789" y="825894"/>
                  <a:pt x="6544449" y="831284"/>
                  <a:pt x="6545527" y="838022"/>
                </a:cubicBezTo>
                <a:lnTo>
                  <a:pt x="6515610" y="838022"/>
                </a:lnTo>
                <a:cubicBezTo>
                  <a:pt x="6517227" y="830745"/>
                  <a:pt x="6522887" y="825624"/>
                  <a:pt x="6530703" y="825894"/>
                </a:cubicBezTo>
                <a:close/>
                <a:moveTo>
                  <a:pt x="5883577" y="820234"/>
                </a:moveTo>
                <a:cubicBezTo>
                  <a:pt x="5898132" y="820234"/>
                  <a:pt x="5907835" y="831824"/>
                  <a:pt x="5907835" y="846378"/>
                </a:cubicBezTo>
                <a:cubicBezTo>
                  <a:pt x="5907835" y="861202"/>
                  <a:pt x="5897862" y="872522"/>
                  <a:pt x="5883577" y="872522"/>
                </a:cubicBezTo>
                <a:cubicBezTo>
                  <a:pt x="5869294" y="872522"/>
                  <a:pt x="5859320" y="861202"/>
                  <a:pt x="5859320" y="846378"/>
                </a:cubicBezTo>
                <a:cubicBezTo>
                  <a:pt x="5859320" y="831554"/>
                  <a:pt x="5869294" y="820234"/>
                  <a:pt x="5883577" y="820234"/>
                </a:cubicBezTo>
                <a:close/>
                <a:moveTo>
                  <a:pt x="5766065" y="813225"/>
                </a:moveTo>
                <a:cubicBezTo>
                  <a:pt x="5758249" y="813225"/>
                  <a:pt x="5750433" y="816729"/>
                  <a:pt x="5746658" y="825354"/>
                </a:cubicBezTo>
                <a:lnTo>
                  <a:pt x="5746658" y="814303"/>
                </a:lnTo>
                <a:lnTo>
                  <a:pt x="5738304" y="814303"/>
                </a:lnTo>
                <a:lnTo>
                  <a:pt x="5738304" y="878450"/>
                </a:lnTo>
                <a:lnTo>
                  <a:pt x="5746929" y="878450"/>
                </a:lnTo>
                <a:lnTo>
                  <a:pt x="5746929" y="842603"/>
                </a:lnTo>
                <a:cubicBezTo>
                  <a:pt x="5746929" y="827240"/>
                  <a:pt x="5755014" y="822119"/>
                  <a:pt x="5766334" y="822119"/>
                </a:cubicBezTo>
                <a:lnTo>
                  <a:pt x="5770646" y="822119"/>
                </a:lnTo>
                <a:lnTo>
                  <a:pt x="5770916" y="813495"/>
                </a:lnTo>
                <a:cubicBezTo>
                  <a:pt x="5769029" y="813495"/>
                  <a:pt x="5767412" y="813225"/>
                  <a:pt x="5766065" y="813225"/>
                </a:cubicBezTo>
                <a:close/>
                <a:moveTo>
                  <a:pt x="5883577" y="812418"/>
                </a:moveTo>
                <a:cubicBezTo>
                  <a:pt x="5865250" y="812418"/>
                  <a:pt x="5850426" y="826703"/>
                  <a:pt x="5850426" y="846378"/>
                </a:cubicBezTo>
                <a:cubicBezTo>
                  <a:pt x="5850426" y="866053"/>
                  <a:pt x="5864980" y="880068"/>
                  <a:pt x="5883577" y="880068"/>
                </a:cubicBezTo>
                <a:cubicBezTo>
                  <a:pt x="5902175" y="880068"/>
                  <a:pt x="5916998" y="866053"/>
                  <a:pt x="5916998" y="846378"/>
                </a:cubicBezTo>
                <a:cubicBezTo>
                  <a:pt x="5916998" y="826703"/>
                  <a:pt x="5902175" y="812418"/>
                  <a:pt x="5883577" y="812418"/>
                </a:cubicBezTo>
                <a:close/>
                <a:moveTo>
                  <a:pt x="5693563" y="812417"/>
                </a:moveTo>
                <a:cubicBezTo>
                  <a:pt x="5682513" y="812417"/>
                  <a:pt x="5673349" y="816999"/>
                  <a:pt x="5669037" y="820503"/>
                </a:cubicBezTo>
                <a:lnTo>
                  <a:pt x="5673349" y="827241"/>
                </a:lnTo>
                <a:cubicBezTo>
                  <a:pt x="5678470" y="823737"/>
                  <a:pt x="5684939" y="820233"/>
                  <a:pt x="5693024" y="820233"/>
                </a:cubicBezTo>
                <a:cubicBezTo>
                  <a:pt x="5701649" y="820233"/>
                  <a:pt x="5709196" y="824276"/>
                  <a:pt x="5709196" y="833979"/>
                </a:cubicBezTo>
                <a:lnTo>
                  <a:pt x="5708926" y="835596"/>
                </a:lnTo>
                <a:cubicBezTo>
                  <a:pt x="5708926" y="839100"/>
                  <a:pt x="5707309" y="841526"/>
                  <a:pt x="5702727" y="841526"/>
                </a:cubicBezTo>
                <a:lnTo>
                  <a:pt x="5687364" y="841526"/>
                </a:lnTo>
                <a:cubicBezTo>
                  <a:pt x="5673888" y="841526"/>
                  <a:pt x="5665532" y="848803"/>
                  <a:pt x="5665532" y="860392"/>
                </a:cubicBezTo>
                <a:cubicBezTo>
                  <a:pt x="5665532" y="871982"/>
                  <a:pt x="5674966" y="880067"/>
                  <a:pt x="5688982" y="880067"/>
                </a:cubicBezTo>
                <a:cubicBezTo>
                  <a:pt x="5696798" y="880067"/>
                  <a:pt x="5705422" y="876833"/>
                  <a:pt x="5709196" y="870364"/>
                </a:cubicBezTo>
                <a:lnTo>
                  <a:pt x="5709196" y="878450"/>
                </a:lnTo>
                <a:lnTo>
                  <a:pt x="5718089" y="878450"/>
                </a:lnTo>
                <a:lnTo>
                  <a:pt x="5718089" y="834248"/>
                </a:lnTo>
                <a:cubicBezTo>
                  <a:pt x="5718089" y="821042"/>
                  <a:pt x="5708926" y="812417"/>
                  <a:pt x="5693563" y="812417"/>
                </a:cubicBezTo>
                <a:close/>
                <a:moveTo>
                  <a:pt x="6261179" y="811879"/>
                </a:moveTo>
                <a:lnTo>
                  <a:pt x="6261179" y="827780"/>
                </a:lnTo>
                <a:lnTo>
                  <a:pt x="6270612" y="827780"/>
                </a:lnTo>
                <a:lnTo>
                  <a:pt x="6270612" y="878451"/>
                </a:lnTo>
                <a:lnTo>
                  <a:pt x="6289479" y="878451"/>
                </a:lnTo>
                <a:lnTo>
                  <a:pt x="6289479" y="811879"/>
                </a:lnTo>
                <a:close/>
                <a:moveTo>
                  <a:pt x="6299451" y="811608"/>
                </a:moveTo>
                <a:lnTo>
                  <a:pt x="6322091" y="878450"/>
                </a:lnTo>
                <a:lnTo>
                  <a:pt x="6345540" y="878450"/>
                </a:lnTo>
                <a:lnTo>
                  <a:pt x="6369258" y="811608"/>
                </a:lnTo>
                <a:lnTo>
                  <a:pt x="6349313" y="811608"/>
                </a:lnTo>
                <a:lnTo>
                  <a:pt x="6334220" y="857966"/>
                </a:lnTo>
                <a:lnTo>
                  <a:pt x="6319935" y="811608"/>
                </a:lnTo>
                <a:close/>
                <a:moveTo>
                  <a:pt x="6530973" y="810531"/>
                </a:moveTo>
                <a:cubicBezTo>
                  <a:pt x="6511028" y="810531"/>
                  <a:pt x="6496204" y="825355"/>
                  <a:pt x="6496204" y="845569"/>
                </a:cubicBezTo>
                <a:cubicBezTo>
                  <a:pt x="6496204" y="865783"/>
                  <a:pt x="6511297" y="880607"/>
                  <a:pt x="6531242" y="880607"/>
                </a:cubicBezTo>
                <a:cubicBezTo>
                  <a:pt x="6546066" y="880607"/>
                  <a:pt x="6558734" y="873869"/>
                  <a:pt x="6564663" y="859584"/>
                </a:cubicBezTo>
                <a:lnTo>
                  <a:pt x="6544988" y="857428"/>
                </a:lnTo>
                <a:cubicBezTo>
                  <a:pt x="6542293" y="861740"/>
                  <a:pt x="6537172" y="864166"/>
                  <a:pt x="6531512" y="864166"/>
                </a:cubicBezTo>
                <a:cubicBezTo>
                  <a:pt x="6522887" y="864166"/>
                  <a:pt x="6517227" y="857967"/>
                  <a:pt x="6516149" y="850690"/>
                </a:cubicBezTo>
                <a:lnTo>
                  <a:pt x="6565741" y="850690"/>
                </a:lnTo>
                <a:lnTo>
                  <a:pt x="6566011" y="850420"/>
                </a:lnTo>
                <a:cubicBezTo>
                  <a:pt x="6566011" y="822390"/>
                  <a:pt x="6549300" y="810531"/>
                  <a:pt x="6530973" y="810531"/>
                </a:cubicBezTo>
                <a:close/>
                <a:moveTo>
                  <a:pt x="6250668" y="810529"/>
                </a:moveTo>
                <a:cubicBezTo>
                  <a:pt x="6242313" y="810529"/>
                  <a:pt x="6236114" y="815111"/>
                  <a:pt x="6233419" y="822119"/>
                </a:cubicBezTo>
                <a:lnTo>
                  <a:pt x="6233419" y="811607"/>
                </a:lnTo>
                <a:lnTo>
                  <a:pt x="6215091" y="811607"/>
                </a:lnTo>
                <a:lnTo>
                  <a:pt x="6215091" y="878449"/>
                </a:lnTo>
                <a:lnTo>
                  <a:pt x="6233958" y="878449"/>
                </a:lnTo>
                <a:lnTo>
                  <a:pt x="6233958" y="846645"/>
                </a:lnTo>
                <a:cubicBezTo>
                  <a:pt x="6233958" y="835056"/>
                  <a:pt x="6238270" y="830474"/>
                  <a:pt x="6247973" y="830474"/>
                </a:cubicBezTo>
                <a:lnTo>
                  <a:pt x="6256059" y="830474"/>
                </a:lnTo>
                <a:lnTo>
                  <a:pt x="6255789" y="811068"/>
                </a:lnTo>
                <a:cubicBezTo>
                  <a:pt x="6254172" y="810799"/>
                  <a:pt x="6252555" y="810529"/>
                  <a:pt x="6250668" y="810529"/>
                </a:cubicBezTo>
                <a:close/>
                <a:moveTo>
                  <a:pt x="6170619" y="809992"/>
                </a:moveTo>
                <a:cubicBezTo>
                  <a:pt x="6154448" y="809992"/>
                  <a:pt x="6142050" y="818078"/>
                  <a:pt x="6142050" y="818078"/>
                </a:cubicBezTo>
                <a:lnTo>
                  <a:pt x="6149327" y="832362"/>
                </a:lnTo>
                <a:cubicBezTo>
                  <a:pt x="6154448" y="829667"/>
                  <a:pt x="6162803" y="826163"/>
                  <a:pt x="6169541" y="826163"/>
                </a:cubicBezTo>
                <a:cubicBezTo>
                  <a:pt x="6176818" y="826163"/>
                  <a:pt x="6180592" y="829128"/>
                  <a:pt x="6180592" y="833980"/>
                </a:cubicBezTo>
                <a:lnTo>
                  <a:pt x="6180592" y="834519"/>
                </a:lnTo>
                <a:cubicBezTo>
                  <a:pt x="6180592" y="837214"/>
                  <a:pt x="6179244" y="838561"/>
                  <a:pt x="6176010" y="838561"/>
                </a:cubicBezTo>
                <a:lnTo>
                  <a:pt x="6162803" y="838561"/>
                </a:lnTo>
                <a:cubicBezTo>
                  <a:pt x="6147979" y="838561"/>
                  <a:pt x="6138546" y="846378"/>
                  <a:pt x="6138546" y="859045"/>
                </a:cubicBezTo>
                <a:cubicBezTo>
                  <a:pt x="6138546" y="870096"/>
                  <a:pt x="6147979" y="880068"/>
                  <a:pt x="6161995" y="880068"/>
                </a:cubicBezTo>
                <a:cubicBezTo>
                  <a:pt x="6169541" y="880068"/>
                  <a:pt x="6177088" y="877103"/>
                  <a:pt x="6180592" y="871982"/>
                </a:cubicBezTo>
                <a:lnTo>
                  <a:pt x="6180592" y="878451"/>
                </a:lnTo>
                <a:lnTo>
                  <a:pt x="6199458" y="878451"/>
                </a:lnTo>
                <a:lnTo>
                  <a:pt x="6199458" y="834519"/>
                </a:lnTo>
                <a:cubicBezTo>
                  <a:pt x="6199458" y="817000"/>
                  <a:pt x="6185713" y="809992"/>
                  <a:pt x="6170619" y="809992"/>
                </a:cubicBezTo>
                <a:close/>
                <a:moveTo>
                  <a:pt x="6404565" y="809991"/>
                </a:moveTo>
                <a:cubicBezTo>
                  <a:pt x="6388394" y="809991"/>
                  <a:pt x="6375996" y="818077"/>
                  <a:pt x="6375996" y="818077"/>
                </a:cubicBezTo>
                <a:lnTo>
                  <a:pt x="6383273" y="832361"/>
                </a:lnTo>
                <a:cubicBezTo>
                  <a:pt x="6388394" y="829666"/>
                  <a:pt x="6396749" y="826162"/>
                  <a:pt x="6403487" y="826162"/>
                </a:cubicBezTo>
                <a:cubicBezTo>
                  <a:pt x="6410764" y="826162"/>
                  <a:pt x="6414538" y="829127"/>
                  <a:pt x="6414538" y="833979"/>
                </a:cubicBezTo>
                <a:lnTo>
                  <a:pt x="6414538" y="834518"/>
                </a:lnTo>
                <a:cubicBezTo>
                  <a:pt x="6414538" y="837213"/>
                  <a:pt x="6413190" y="838560"/>
                  <a:pt x="6409956" y="838560"/>
                </a:cubicBezTo>
                <a:lnTo>
                  <a:pt x="6396749" y="838560"/>
                </a:lnTo>
                <a:cubicBezTo>
                  <a:pt x="6381925" y="838560"/>
                  <a:pt x="6372492" y="846377"/>
                  <a:pt x="6372492" y="859044"/>
                </a:cubicBezTo>
                <a:cubicBezTo>
                  <a:pt x="6372492" y="870095"/>
                  <a:pt x="6381925" y="880067"/>
                  <a:pt x="6395941" y="880067"/>
                </a:cubicBezTo>
                <a:cubicBezTo>
                  <a:pt x="6403487" y="880067"/>
                  <a:pt x="6411034" y="877102"/>
                  <a:pt x="6414538" y="871981"/>
                </a:cubicBezTo>
                <a:lnTo>
                  <a:pt x="6414538" y="878450"/>
                </a:lnTo>
                <a:lnTo>
                  <a:pt x="6433404" y="878450"/>
                </a:lnTo>
                <a:lnTo>
                  <a:pt x="6433404" y="834518"/>
                </a:lnTo>
                <a:cubicBezTo>
                  <a:pt x="6433404" y="816999"/>
                  <a:pt x="6419659" y="809991"/>
                  <a:pt x="6404565" y="809991"/>
                </a:cubicBezTo>
                <a:close/>
                <a:moveTo>
                  <a:pt x="5787627" y="786812"/>
                </a:moveTo>
                <a:lnTo>
                  <a:pt x="5787627" y="813764"/>
                </a:lnTo>
                <a:lnTo>
                  <a:pt x="5776577" y="813764"/>
                </a:lnTo>
                <a:lnTo>
                  <a:pt x="5776577" y="821041"/>
                </a:lnTo>
                <a:lnTo>
                  <a:pt x="5787627" y="821041"/>
                </a:lnTo>
                <a:lnTo>
                  <a:pt x="5787627" y="864704"/>
                </a:lnTo>
                <a:cubicBezTo>
                  <a:pt x="5787627" y="876563"/>
                  <a:pt x="5795713" y="878450"/>
                  <a:pt x="5802450" y="878450"/>
                </a:cubicBezTo>
                <a:cubicBezTo>
                  <a:pt x="5807842" y="878450"/>
                  <a:pt x="5812424" y="877911"/>
                  <a:pt x="5812424" y="877911"/>
                </a:cubicBezTo>
                <a:lnTo>
                  <a:pt x="5812424" y="870634"/>
                </a:lnTo>
                <a:cubicBezTo>
                  <a:pt x="5812424" y="870634"/>
                  <a:pt x="5809727" y="871173"/>
                  <a:pt x="5805685" y="871173"/>
                </a:cubicBezTo>
                <a:cubicBezTo>
                  <a:pt x="5800834" y="871173"/>
                  <a:pt x="5796522" y="870903"/>
                  <a:pt x="5796522" y="864974"/>
                </a:cubicBezTo>
                <a:lnTo>
                  <a:pt x="5796522" y="821311"/>
                </a:lnTo>
                <a:lnTo>
                  <a:pt x="5812424" y="821311"/>
                </a:lnTo>
                <a:lnTo>
                  <a:pt x="5812424" y="814034"/>
                </a:lnTo>
                <a:lnTo>
                  <a:pt x="5796522" y="814034"/>
                </a:lnTo>
                <a:lnTo>
                  <a:pt x="5796522" y="787082"/>
                </a:lnTo>
                <a:lnTo>
                  <a:pt x="5796522" y="786812"/>
                </a:lnTo>
                <a:close/>
                <a:moveTo>
                  <a:pt x="6453619" y="786004"/>
                </a:moveTo>
                <a:lnTo>
                  <a:pt x="6453619" y="811339"/>
                </a:lnTo>
                <a:lnTo>
                  <a:pt x="6443108" y="811339"/>
                </a:lnTo>
                <a:lnTo>
                  <a:pt x="6443108" y="827241"/>
                </a:lnTo>
                <a:lnTo>
                  <a:pt x="6453619" y="827241"/>
                </a:lnTo>
                <a:lnTo>
                  <a:pt x="6453619" y="863896"/>
                </a:lnTo>
                <a:cubicBezTo>
                  <a:pt x="6453619" y="877372"/>
                  <a:pt x="6463322" y="878989"/>
                  <a:pt x="6472756" y="878989"/>
                </a:cubicBezTo>
                <a:cubicBezTo>
                  <a:pt x="6478416" y="878989"/>
                  <a:pt x="6487579" y="878181"/>
                  <a:pt x="6487579" y="878181"/>
                </a:cubicBezTo>
                <a:lnTo>
                  <a:pt x="6487579" y="862010"/>
                </a:lnTo>
                <a:cubicBezTo>
                  <a:pt x="6487579" y="862010"/>
                  <a:pt x="6483806" y="862549"/>
                  <a:pt x="6478955" y="862549"/>
                </a:cubicBezTo>
                <a:cubicBezTo>
                  <a:pt x="6476259" y="862549"/>
                  <a:pt x="6472756" y="862010"/>
                  <a:pt x="6472756" y="857697"/>
                </a:cubicBezTo>
                <a:lnTo>
                  <a:pt x="6472756" y="827511"/>
                </a:lnTo>
                <a:lnTo>
                  <a:pt x="6487310" y="827511"/>
                </a:lnTo>
                <a:lnTo>
                  <a:pt x="6487310" y="811609"/>
                </a:lnTo>
                <a:lnTo>
                  <a:pt x="6472756" y="811609"/>
                </a:lnTo>
                <a:lnTo>
                  <a:pt x="6472756" y="786273"/>
                </a:lnTo>
                <a:close/>
                <a:moveTo>
                  <a:pt x="5605968" y="784386"/>
                </a:moveTo>
                <a:lnTo>
                  <a:pt x="5625104" y="784386"/>
                </a:lnTo>
                <a:cubicBezTo>
                  <a:pt x="5638581" y="784386"/>
                  <a:pt x="5649901" y="791933"/>
                  <a:pt x="5649901" y="807296"/>
                </a:cubicBezTo>
                <a:cubicBezTo>
                  <a:pt x="5649901" y="822658"/>
                  <a:pt x="5638581" y="830744"/>
                  <a:pt x="5625104" y="830744"/>
                </a:cubicBezTo>
                <a:lnTo>
                  <a:pt x="5605968" y="830744"/>
                </a:lnTo>
                <a:close/>
                <a:moveTo>
                  <a:pt x="6279237" y="776571"/>
                </a:moveTo>
                <a:cubicBezTo>
                  <a:pt x="6272499" y="776571"/>
                  <a:pt x="6267108" y="781961"/>
                  <a:pt x="6267108" y="788700"/>
                </a:cubicBezTo>
                <a:cubicBezTo>
                  <a:pt x="6267108" y="795438"/>
                  <a:pt x="6272499" y="800828"/>
                  <a:pt x="6279237" y="800828"/>
                </a:cubicBezTo>
                <a:cubicBezTo>
                  <a:pt x="6285975" y="800828"/>
                  <a:pt x="6291366" y="795438"/>
                  <a:pt x="6291366" y="788700"/>
                </a:cubicBezTo>
                <a:cubicBezTo>
                  <a:pt x="6291366" y="781961"/>
                  <a:pt x="6285975" y="776571"/>
                  <a:pt x="6279237" y="776571"/>
                </a:cubicBezTo>
                <a:close/>
                <a:moveTo>
                  <a:pt x="5597074" y="776570"/>
                </a:moveTo>
                <a:lnTo>
                  <a:pt x="5597074" y="878450"/>
                </a:lnTo>
                <a:lnTo>
                  <a:pt x="5605968" y="878450"/>
                </a:lnTo>
                <a:lnTo>
                  <a:pt x="5605968" y="839099"/>
                </a:lnTo>
                <a:lnTo>
                  <a:pt x="5624026" y="839099"/>
                </a:lnTo>
                <a:cubicBezTo>
                  <a:pt x="5647475" y="839099"/>
                  <a:pt x="5659064" y="824545"/>
                  <a:pt x="5659064" y="807565"/>
                </a:cubicBezTo>
                <a:cubicBezTo>
                  <a:pt x="5659064" y="790316"/>
                  <a:pt x="5647475" y="776570"/>
                  <a:pt x="5624026" y="776570"/>
                </a:cubicBezTo>
                <a:close/>
                <a:moveTo>
                  <a:pt x="6108359" y="776570"/>
                </a:moveTo>
                <a:lnTo>
                  <a:pt x="6108359" y="878450"/>
                </a:lnTo>
                <a:lnTo>
                  <a:pt x="6127226" y="878450"/>
                </a:lnTo>
                <a:lnTo>
                  <a:pt x="6127226" y="776570"/>
                </a:lnTo>
                <a:close/>
                <a:moveTo>
                  <a:pt x="5951228" y="775762"/>
                </a:moveTo>
                <a:cubicBezTo>
                  <a:pt x="5944489" y="775762"/>
                  <a:pt x="5936674" y="779266"/>
                  <a:pt x="5936674" y="791125"/>
                </a:cubicBezTo>
                <a:lnTo>
                  <a:pt x="5936403" y="791125"/>
                </a:lnTo>
                <a:lnTo>
                  <a:pt x="5936403" y="814034"/>
                </a:lnTo>
                <a:lnTo>
                  <a:pt x="5925353" y="814034"/>
                </a:lnTo>
                <a:lnTo>
                  <a:pt x="5925353" y="821311"/>
                </a:lnTo>
                <a:lnTo>
                  <a:pt x="5936403" y="821311"/>
                </a:lnTo>
                <a:lnTo>
                  <a:pt x="5936403" y="878181"/>
                </a:lnTo>
                <a:lnTo>
                  <a:pt x="5945298" y="878181"/>
                </a:lnTo>
                <a:lnTo>
                  <a:pt x="5945298" y="821311"/>
                </a:lnTo>
                <a:lnTo>
                  <a:pt x="5958505" y="821311"/>
                </a:lnTo>
                <a:lnTo>
                  <a:pt x="5958505" y="814034"/>
                </a:lnTo>
                <a:lnTo>
                  <a:pt x="5945298" y="814034"/>
                </a:lnTo>
                <a:lnTo>
                  <a:pt x="5945298" y="791933"/>
                </a:lnTo>
                <a:cubicBezTo>
                  <a:pt x="5945298" y="785734"/>
                  <a:pt x="5947723" y="783309"/>
                  <a:pt x="5953384" y="783309"/>
                </a:cubicBezTo>
                <a:cubicBezTo>
                  <a:pt x="5955810" y="783309"/>
                  <a:pt x="5959853" y="784117"/>
                  <a:pt x="5959853" y="784117"/>
                </a:cubicBezTo>
                <a:lnTo>
                  <a:pt x="5959853" y="776301"/>
                </a:lnTo>
                <a:cubicBezTo>
                  <a:pt x="5959853" y="776301"/>
                  <a:pt x="5955810" y="775762"/>
                  <a:pt x="5951228" y="775762"/>
                </a:cubicBezTo>
                <a:close/>
                <a:moveTo>
                  <a:pt x="6047177" y="774415"/>
                </a:moveTo>
                <a:cubicBezTo>
                  <a:pt x="6017261" y="774415"/>
                  <a:pt x="5994082" y="796516"/>
                  <a:pt x="5994082" y="827242"/>
                </a:cubicBezTo>
                <a:cubicBezTo>
                  <a:pt x="5994082" y="857967"/>
                  <a:pt x="6017261" y="880068"/>
                  <a:pt x="6047177" y="880068"/>
                </a:cubicBezTo>
                <a:cubicBezTo>
                  <a:pt x="6070088" y="880068"/>
                  <a:pt x="6091110" y="866053"/>
                  <a:pt x="6097039" y="842065"/>
                </a:cubicBezTo>
                <a:lnTo>
                  <a:pt x="6074670" y="842065"/>
                </a:lnTo>
                <a:cubicBezTo>
                  <a:pt x="6070896" y="854194"/>
                  <a:pt x="6060385" y="861471"/>
                  <a:pt x="6046909" y="861471"/>
                </a:cubicBezTo>
                <a:cubicBezTo>
                  <a:pt x="6027772" y="861471"/>
                  <a:pt x="6014835" y="846917"/>
                  <a:pt x="6014835" y="827242"/>
                </a:cubicBezTo>
                <a:cubicBezTo>
                  <a:pt x="6014835" y="807566"/>
                  <a:pt x="6027772" y="793012"/>
                  <a:pt x="6046909" y="793012"/>
                </a:cubicBezTo>
                <a:cubicBezTo>
                  <a:pt x="6060385" y="793012"/>
                  <a:pt x="6070896" y="800289"/>
                  <a:pt x="6074670" y="812418"/>
                </a:cubicBezTo>
                <a:lnTo>
                  <a:pt x="6097039" y="812418"/>
                </a:lnTo>
                <a:cubicBezTo>
                  <a:pt x="6091110" y="788430"/>
                  <a:pt x="6070088" y="774415"/>
                  <a:pt x="6047177" y="774415"/>
                </a:cubicBezTo>
                <a:close/>
                <a:moveTo>
                  <a:pt x="6600240" y="647468"/>
                </a:moveTo>
                <a:lnTo>
                  <a:pt x="6603474" y="647468"/>
                </a:lnTo>
                <a:cubicBezTo>
                  <a:pt x="6604553" y="647468"/>
                  <a:pt x="6605631" y="647737"/>
                  <a:pt x="6606709" y="648276"/>
                </a:cubicBezTo>
                <a:cubicBezTo>
                  <a:pt x="6607248" y="648815"/>
                  <a:pt x="6607517" y="649893"/>
                  <a:pt x="6607517" y="650702"/>
                </a:cubicBezTo>
                <a:cubicBezTo>
                  <a:pt x="6607517" y="651780"/>
                  <a:pt x="6607248" y="652319"/>
                  <a:pt x="6606439" y="652858"/>
                </a:cubicBezTo>
                <a:cubicBezTo>
                  <a:pt x="6605631" y="653397"/>
                  <a:pt x="6604822" y="653667"/>
                  <a:pt x="6603744" y="653667"/>
                </a:cubicBezTo>
                <a:lnTo>
                  <a:pt x="6600240" y="653667"/>
                </a:lnTo>
                <a:close/>
                <a:moveTo>
                  <a:pt x="6596467" y="644772"/>
                </a:moveTo>
                <a:lnTo>
                  <a:pt x="6596467" y="664987"/>
                </a:lnTo>
                <a:lnTo>
                  <a:pt x="6600240" y="664987"/>
                </a:lnTo>
                <a:lnTo>
                  <a:pt x="6600240" y="656901"/>
                </a:lnTo>
                <a:lnTo>
                  <a:pt x="6604283" y="656901"/>
                </a:lnTo>
                <a:cubicBezTo>
                  <a:pt x="6605361" y="656901"/>
                  <a:pt x="6606170" y="657170"/>
                  <a:pt x="6606978" y="657710"/>
                </a:cubicBezTo>
                <a:cubicBezTo>
                  <a:pt x="6607517" y="658249"/>
                  <a:pt x="6607787" y="659057"/>
                  <a:pt x="6607787" y="660135"/>
                </a:cubicBezTo>
                <a:lnTo>
                  <a:pt x="6607787" y="663370"/>
                </a:lnTo>
                <a:cubicBezTo>
                  <a:pt x="6607787" y="663639"/>
                  <a:pt x="6607787" y="664178"/>
                  <a:pt x="6608056" y="664717"/>
                </a:cubicBezTo>
                <a:lnTo>
                  <a:pt x="6611560" y="664717"/>
                </a:lnTo>
                <a:lnTo>
                  <a:pt x="6611560" y="664448"/>
                </a:lnTo>
                <a:cubicBezTo>
                  <a:pt x="6611291" y="663909"/>
                  <a:pt x="6611021" y="663639"/>
                  <a:pt x="6611021" y="663100"/>
                </a:cubicBezTo>
                <a:cubicBezTo>
                  <a:pt x="6611021" y="662561"/>
                  <a:pt x="6611021" y="662022"/>
                  <a:pt x="6611021" y="661483"/>
                </a:cubicBezTo>
                <a:lnTo>
                  <a:pt x="6611021" y="660135"/>
                </a:lnTo>
                <a:cubicBezTo>
                  <a:pt x="6611021" y="659057"/>
                  <a:pt x="6610752" y="658249"/>
                  <a:pt x="6610213" y="657170"/>
                </a:cubicBezTo>
                <a:cubicBezTo>
                  <a:pt x="6609943" y="656362"/>
                  <a:pt x="6609135" y="655553"/>
                  <a:pt x="6608056" y="655284"/>
                </a:cubicBezTo>
                <a:cubicBezTo>
                  <a:pt x="6608865" y="654745"/>
                  <a:pt x="6609674" y="654206"/>
                  <a:pt x="6610213" y="653397"/>
                </a:cubicBezTo>
                <a:cubicBezTo>
                  <a:pt x="6610752" y="652858"/>
                  <a:pt x="6611021" y="651780"/>
                  <a:pt x="6611021" y="650971"/>
                </a:cubicBezTo>
                <a:cubicBezTo>
                  <a:pt x="6611021" y="649085"/>
                  <a:pt x="6610213" y="647468"/>
                  <a:pt x="6608865" y="646390"/>
                </a:cubicBezTo>
                <a:cubicBezTo>
                  <a:pt x="6607248" y="645311"/>
                  <a:pt x="6605361" y="644772"/>
                  <a:pt x="6603205" y="644772"/>
                </a:cubicBezTo>
                <a:close/>
                <a:moveTo>
                  <a:pt x="6603980" y="640292"/>
                </a:moveTo>
                <a:cubicBezTo>
                  <a:pt x="6607450" y="640393"/>
                  <a:pt x="6610887" y="641808"/>
                  <a:pt x="6613447" y="644503"/>
                </a:cubicBezTo>
                <a:cubicBezTo>
                  <a:pt x="6618837" y="650432"/>
                  <a:pt x="6618837" y="659596"/>
                  <a:pt x="6613447" y="665526"/>
                </a:cubicBezTo>
                <a:lnTo>
                  <a:pt x="6612638" y="666334"/>
                </a:lnTo>
                <a:cubicBezTo>
                  <a:pt x="6607248" y="671186"/>
                  <a:pt x="6598623" y="670916"/>
                  <a:pt x="6593502" y="665526"/>
                </a:cubicBezTo>
                <a:cubicBezTo>
                  <a:pt x="6590807" y="662830"/>
                  <a:pt x="6589459" y="659057"/>
                  <a:pt x="6589459" y="655014"/>
                </a:cubicBezTo>
                <a:cubicBezTo>
                  <a:pt x="6589459" y="651241"/>
                  <a:pt x="6590807" y="647468"/>
                  <a:pt x="6593772" y="644503"/>
                </a:cubicBezTo>
                <a:lnTo>
                  <a:pt x="6594311" y="643964"/>
                </a:lnTo>
                <a:cubicBezTo>
                  <a:pt x="6597006" y="641404"/>
                  <a:pt x="6600510" y="640191"/>
                  <a:pt x="6603980" y="640292"/>
                </a:cubicBezTo>
                <a:close/>
                <a:moveTo>
                  <a:pt x="6603104" y="637327"/>
                </a:moveTo>
                <a:cubicBezTo>
                  <a:pt x="6598892" y="637428"/>
                  <a:pt x="6594715" y="639113"/>
                  <a:pt x="6591615" y="642347"/>
                </a:cubicBezTo>
                <a:cubicBezTo>
                  <a:pt x="6588381" y="645850"/>
                  <a:pt x="6586764" y="650432"/>
                  <a:pt x="6586764" y="655014"/>
                </a:cubicBezTo>
                <a:cubicBezTo>
                  <a:pt x="6586764" y="659866"/>
                  <a:pt x="6588381" y="664448"/>
                  <a:pt x="6591615" y="667682"/>
                </a:cubicBezTo>
                <a:lnTo>
                  <a:pt x="6592154" y="668221"/>
                </a:lnTo>
                <a:cubicBezTo>
                  <a:pt x="6598623" y="674420"/>
                  <a:pt x="6609135" y="674150"/>
                  <a:pt x="6615334" y="667682"/>
                </a:cubicBezTo>
                <a:cubicBezTo>
                  <a:pt x="6618568" y="664178"/>
                  <a:pt x="6620185" y="659596"/>
                  <a:pt x="6620185" y="655014"/>
                </a:cubicBezTo>
                <a:cubicBezTo>
                  <a:pt x="6620454" y="650163"/>
                  <a:pt x="6618568" y="645850"/>
                  <a:pt x="6615334" y="642347"/>
                </a:cubicBezTo>
                <a:lnTo>
                  <a:pt x="6614794" y="641808"/>
                </a:lnTo>
                <a:cubicBezTo>
                  <a:pt x="6611560" y="638709"/>
                  <a:pt x="6607315" y="637226"/>
                  <a:pt x="6603104" y="637327"/>
                </a:cubicBezTo>
                <a:close/>
                <a:moveTo>
                  <a:pt x="6195954" y="529687"/>
                </a:moveTo>
                <a:cubicBezTo>
                  <a:pt x="6223715" y="529957"/>
                  <a:pt x="6233418" y="556370"/>
                  <a:pt x="6233418" y="590330"/>
                </a:cubicBezTo>
                <a:cubicBezTo>
                  <a:pt x="6233418" y="629141"/>
                  <a:pt x="6221559" y="653937"/>
                  <a:pt x="6192451" y="653937"/>
                </a:cubicBezTo>
                <a:cubicBezTo>
                  <a:pt x="6185173" y="653937"/>
                  <a:pt x="6177896" y="652859"/>
                  <a:pt x="6171158" y="650434"/>
                </a:cubicBezTo>
                <a:lnTo>
                  <a:pt x="6171158" y="534539"/>
                </a:lnTo>
                <a:cubicBezTo>
                  <a:pt x="6178974" y="531035"/>
                  <a:pt x="6187330" y="529418"/>
                  <a:pt x="6195954" y="529687"/>
                </a:cubicBezTo>
                <a:close/>
                <a:moveTo>
                  <a:pt x="6062271" y="510282"/>
                </a:moveTo>
                <a:lnTo>
                  <a:pt x="6062271" y="673344"/>
                </a:lnTo>
                <a:lnTo>
                  <a:pt x="6099196" y="673344"/>
                </a:lnTo>
                <a:lnTo>
                  <a:pt x="6099196" y="510282"/>
                </a:lnTo>
                <a:close/>
                <a:moveTo>
                  <a:pt x="6406452" y="510281"/>
                </a:moveTo>
                <a:lnTo>
                  <a:pt x="6406452" y="673343"/>
                </a:lnTo>
                <a:lnTo>
                  <a:pt x="6443377" y="673343"/>
                </a:lnTo>
                <a:lnTo>
                  <a:pt x="6443377" y="510281"/>
                </a:lnTo>
                <a:close/>
                <a:moveTo>
                  <a:pt x="5738574" y="510281"/>
                </a:moveTo>
                <a:lnTo>
                  <a:pt x="5790052" y="588981"/>
                </a:lnTo>
                <a:lnTo>
                  <a:pt x="5732643" y="673611"/>
                </a:lnTo>
                <a:lnTo>
                  <a:pt x="5775229" y="673611"/>
                </a:lnTo>
                <a:lnTo>
                  <a:pt x="5810535" y="614317"/>
                </a:lnTo>
                <a:lnTo>
                  <a:pt x="5811344" y="614317"/>
                </a:lnTo>
                <a:lnTo>
                  <a:pt x="5846113" y="673611"/>
                </a:lnTo>
                <a:lnTo>
                  <a:pt x="5891931" y="673611"/>
                </a:lnTo>
                <a:lnTo>
                  <a:pt x="5833984" y="586556"/>
                </a:lnTo>
                <a:lnTo>
                  <a:pt x="5886541" y="510281"/>
                </a:lnTo>
                <a:lnTo>
                  <a:pt x="5846922" y="510281"/>
                </a:lnTo>
                <a:lnTo>
                  <a:pt x="5814310" y="563646"/>
                </a:lnTo>
                <a:lnTo>
                  <a:pt x="5813770" y="563646"/>
                </a:lnTo>
                <a:lnTo>
                  <a:pt x="5782505" y="510281"/>
                </a:lnTo>
                <a:close/>
                <a:moveTo>
                  <a:pt x="6383812" y="507856"/>
                </a:moveTo>
                <a:cubicBezTo>
                  <a:pt x="6345540" y="504892"/>
                  <a:pt x="6320474" y="510282"/>
                  <a:pt x="6298912" y="519176"/>
                </a:cubicBezTo>
                <a:lnTo>
                  <a:pt x="6298912" y="673613"/>
                </a:lnTo>
                <a:lnTo>
                  <a:pt x="6335837" y="673613"/>
                </a:lnTo>
                <a:lnTo>
                  <a:pt x="6335837" y="535887"/>
                </a:lnTo>
                <a:cubicBezTo>
                  <a:pt x="6344192" y="531035"/>
                  <a:pt x="6363867" y="530227"/>
                  <a:pt x="6376265" y="534539"/>
                </a:cubicBezTo>
                <a:cubicBezTo>
                  <a:pt x="6376265" y="534539"/>
                  <a:pt x="6383812" y="507856"/>
                  <a:pt x="6383812" y="507856"/>
                </a:cubicBezTo>
                <a:close/>
                <a:moveTo>
                  <a:pt x="6533398" y="507318"/>
                </a:moveTo>
                <a:cubicBezTo>
                  <a:pt x="6499438" y="507318"/>
                  <a:pt x="6476798" y="528341"/>
                  <a:pt x="6476798" y="554484"/>
                </a:cubicBezTo>
                <a:cubicBezTo>
                  <a:pt x="6476798" y="571464"/>
                  <a:pt x="6483806" y="588444"/>
                  <a:pt x="6517765" y="600303"/>
                </a:cubicBezTo>
                <a:cubicBezTo>
                  <a:pt x="6536093" y="606772"/>
                  <a:pt x="6546874" y="613778"/>
                  <a:pt x="6546874" y="627256"/>
                </a:cubicBezTo>
                <a:cubicBezTo>
                  <a:pt x="6546874" y="640462"/>
                  <a:pt x="6533128" y="650164"/>
                  <a:pt x="6516418" y="650164"/>
                </a:cubicBezTo>
                <a:cubicBezTo>
                  <a:pt x="6504289" y="650434"/>
                  <a:pt x="6492700" y="647199"/>
                  <a:pt x="6482727" y="640732"/>
                </a:cubicBezTo>
                <a:lnTo>
                  <a:pt x="6472216" y="664450"/>
                </a:lnTo>
                <a:cubicBezTo>
                  <a:pt x="6487309" y="672805"/>
                  <a:pt x="6504559" y="676847"/>
                  <a:pt x="6521808" y="676309"/>
                </a:cubicBezTo>
                <a:cubicBezTo>
                  <a:pt x="6560889" y="676039"/>
                  <a:pt x="6585685" y="653129"/>
                  <a:pt x="6585685" y="626177"/>
                </a:cubicBezTo>
                <a:cubicBezTo>
                  <a:pt x="6585685" y="607311"/>
                  <a:pt x="6577869" y="590870"/>
                  <a:pt x="6542831" y="578202"/>
                </a:cubicBezTo>
                <a:cubicBezTo>
                  <a:pt x="6526929" y="572542"/>
                  <a:pt x="6513723" y="565804"/>
                  <a:pt x="6513723" y="552598"/>
                </a:cubicBezTo>
                <a:cubicBezTo>
                  <a:pt x="6513723" y="541008"/>
                  <a:pt x="6525043" y="531036"/>
                  <a:pt x="6541753" y="531036"/>
                </a:cubicBezTo>
                <a:cubicBezTo>
                  <a:pt x="6551725" y="531305"/>
                  <a:pt x="6561698" y="534540"/>
                  <a:pt x="6570053" y="540200"/>
                </a:cubicBezTo>
                <a:lnTo>
                  <a:pt x="6580025" y="518637"/>
                </a:lnTo>
                <a:cubicBezTo>
                  <a:pt x="6565741" y="510822"/>
                  <a:pt x="6549569" y="506779"/>
                  <a:pt x="6533398" y="507318"/>
                </a:cubicBezTo>
                <a:close/>
                <a:moveTo>
                  <a:pt x="5638579" y="465539"/>
                </a:moveTo>
                <a:cubicBezTo>
                  <a:pt x="5611357" y="465270"/>
                  <a:pt x="5591144" y="491144"/>
                  <a:pt x="5591144" y="522678"/>
                </a:cubicBezTo>
                <a:lnTo>
                  <a:pt x="5591144" y="617011"/>
                </a:lnTo>
                <a:cubicBezTo>
                  <a:pt x="5591144" y="648545"/>
                  <a:pt x="5611357" y="674150"/>
                  <a:pt x="5638579" y="674150"/>
                </a:cubicBezTo>
                <a:lnTo>
                  <a:pt x="5712969" y="674150"/>
                </a:lnTo>
                <a:lnTo>
                  <a:pt x="5712969" y="648545"/>
                </a:lnTo>
                <a:lnTo>
                  <a:pt x="5656098" y="648545"/>
                </a:lnTo>
                <a:cubicBezTo>
                  <a:pt x="5638850" y="648545"/>
                  <a:pt x="5629685" y="635339"/>
                  <a:pt x="5629685" y="620784"/>
                </a:cubicBezTo>
                <a:lnTo>
                  <a:pt x="5629685" y="579547"/>
                </a:lnTo>
                <a:lnTo>
                  <a:pt x="5706230" y="579547"/>
                </a:lnTo>
                <a:lnTo>
                  <a:pt x="5706230" y="553943"/>
                </a:lnTo>
                <a:lnTo>
                  <a:pt x="5629685" y="553943"/>
                </a:lnTo>
                <a:lnTo>
                  <a:pt x="5629685" y="518905"/>
                </a:lnTo>
                <a:cubicBezTo>
                  <a:pt x="5629685" y="504081"/>
                  <a:pt x="5638850" y="491144"/>
                  <a:pt x="5656098" y="491144"/>
                </a:cubicBezTo>
                <a:lnTo>
                  <a:pt x="5713237" y="491144"/>
                </a:lnTo>
                <a:lnTo>
                  <a:pt x="5713237" y="465539"/>
                </a:lnTo>
                <a:close/>
                <a:moveTo>
                  <a:pt x="5915920" y="465272"/>
                </a:moveTo>
                <a:lnTo>
                  <a:pt x="5915920" y="616744"/>
                </a:lnTo>
                <a:cubicBezTo>
                  <a:pt x="5915920" y="648278"/>
                  <a:pt x="5936134" y="673883"/>
                  <a:pt x="5963356" y="673883"/>
                </a:cubicBezTo>
                <a:lnTo>
                  <a:pt x="6037474" y="673883"/>
                </a:lnTo>
                <a:lnTo>
                  <a:pt x="6037474" y="648278"/>
                </a:lnTo>
                <a:lnTo>
                  <a:pt x="5980875" y="648278"/>
                </a:lnTo>
                <a:cubicBezTo>
                  <a:pt x="5963356" y="648278"/>
                  <a:pt x="5954462" y="635341"/>
                  <a:pt x="5954462" y="620517"/>
                </a:cubicBezTo>
                <a:lnTo>
                  <a:pt x="5954462" y="465272"/>
                </a:lnTo>
                <a:close/>
                <a:moveTo>
                  <a:pt x="6171158" y="463654"/>
                </a:moveTo>
                <a:lnTo>
                  <a:pt x="6134503" y="470392"/>
                </a:lnTo>
                <a:lnTo>
                  <a:pt x="6134503" y="664718"/>
                </a:lnTo>
                <a:cubicBezTo>
                  <a:pt x="6145014" y="671456"/>
                  <a:pt x="6166037" y="676577"/>
                  <a:pt x="6191103" y="676577"/>
                </a:cubicBezTo>
                <a:cubicBezTo>
                  <a:pt x="6241504" y="676577"/>
                  <a:pt x="6269804" y="643156"/>
                  <a:pt x="6270073" y="588174"/>
                </a:cubicBezTo>
                <a:cubicBezTo>
                  <a:pt x="6270073" y="539660"/>
                  <a:pt x="6243660" y="508395"/>
                  <a:pt x="6205927" y="508395"/>
                </a:cubicBezTo>
                <a:cubicBezTo>
                  <a:pt x="6194068" y="508125"/>
                  <a:pt x="6182209" y="510551"/>
                  <a:pt x="6171158" y="515133"/>
                </a:cubicBezTo>
                <a:close/>
                <a:moveTo>
                  <a:pt x="6252285" y="347219"/>
                </a:moveTo>
                <a:cubicBezTo>
                  <a:pt x="6179514" y="347219"/>
                  <a:pt x="6101621" y="376058"/>
                  <a:pt x="6063619" y="443169"/>
                </a:cubicBezTo>
                <a:cubicBezTo>
                  <a:pt x="6060385" y="447482"/>
                  <a:pt x="6058497" y="452603"/>
                  <a:pt x="6057958" y="457993"/>
                </a:cubicBezTo>
                <a:cubicBezTo>
                  <a:pt x="6057689" y="463383"/>
                  <a:pt x="6059577" y="468774"/>
                  <a:pt x="6063079" y="472817"/>
                </a:cubicBezTo>
                <a:cubicBezTo>
                  <a:pt x="6067392" y="477938"/>
                  <a:pt x="6073591" y="481172"/>
                  <a:pt x="6080330" y="481711"/>
                </a:cubicBezTo>
                <a:cubicBezTo>
                  <a:pt x="6088954" y="481981"/>
                  <a:pt x="6096770" y="477399"/>
                  <a:pt x="6101082" y="470122"/>
                </a:cubicBezTo>
                <a:cubicBezTo>
                  <a:pt x="6138007" y="403010"/>
                  <a:pt x="6180322" y="357191"/>
                  <a:pt x="6251746" y="357191"/>
                </a:cubicBezTo>
                <a:cubicBezTo>
                  <a:pt x="6323170" y="357191"/>
                  <a:pt x="6368180" y="405706"/>
                  <a:pt x="6405105" y="471200"/>
                </a:cubicBezTo>
                <a:cubicBezTo>
                  <a:pt x="6410226" y="478207"/>
                  <a:pt x="6419120" y="481981"/>
                  <a:pt x="6427745" y="480902"/>
                </a:cubicBezTo>
                <a:cubicBezTo>
                  <a:pt x="6441221" y="480363"/>
                  <a:pt x="6447690" y="465540"/>
                  <a:pt x="6447420" y="458263"/>
                </a:cubicBezTo>
                <a:cubicBezTo>
                  <a:pt x="6447151" y="452872"/>
                  <a:pt x="6445264" y="447751"/>
                  <a:pt x="6442299" y="443439"/>
                </a:cubicBezTo>
                <a:cubicBezTo>
                  <a:pt x="6403757" y="375788"/>
                  <a:pt x="6325056" y="347219"/>
                  <a:pt x="6252285" y="347219"/>
                </a:cubicBezTo>
                <a:close/>
                <a:moveTo>
                  <a:pt x="0" y="0"/>
                </a:moveTo>
                <a:lnTo>
                  <a:pt x="12191995" y="0"/>
                </a:lnTo>
                <a:lnTo>
                  <a:pt x="12191995" y="6857997"/>
                </a:lnTo>
                <a:lnTo>
                  <a:pt x="0" y="6857997"/>
                </a:lnTo>
                <a:close/>
              </a:path>
            </a:pathLst>
          </a:custGeom>
        </p:spPr>
      </p:pic>
      <p:sp>
        <p:nvSpPr>
          <p:cNvPr id="7" name="Text Placeholder 9">
            <a:extLst>
              <a:ext uri="{FF2B5EF4-FFF2-40B4-BE49-F238E27FC236}">
                <a16:creationId xmlns:a16="http://schemas.microsoft.com/office/drawing/2014/main" id="{6F5AF37C-D36C-1EB7-F6E1-B9B50AE68984}"/>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Month 00, 0000</a:t>
            </a:r>
            <a:endParaRPr lang="en-GB" dirty="0"/>
          </a:p>
        </p:txBody>
      </p:sp>
      <p:sp>
        <p:nvSpPr>
          <p:cNvPr id="8" name="Text Placeholder 5">
            <a:extLst>
              <a:ext uri="{FF2B5EF4-FFF2-40B4-BE49-F238E27FC236}">
                <a16:creationId xmlns:a16="http://schemas.microsoft.com/office/drawing/2014/main" id="{81DAC541-D78C-7209-6949-370B2D05A34A}"/>
              </a:ext>
            </a:extLst>
          </p:cNvPr>
          <p:cNvSpPr>
            <a:spLocks noGrp="1"/>
          </p:cNvSpPr>
          <p:nvPr>
            <p:ph type="body" sz="quarter" idx="16" hasCustomPrompt="1"/>
          </p:nvPr>
        </p:nvSpPr>
        <p:spPr>
          <a:xfrm>
            <a:off x="1690688" y="1590958"/>
            <a:ext cx="8743950" cy="1474787"/>
          </a:xfrm>
          <a:prstGeom prst="rect">
            <a:avLst/>
          </a:prstGeom>
        </p:spPr>
        <p:txBody>
          <a:bodyPr anchor="b"/>
          <a:lstStyle>
            <a:lvl1pPr marL="0" indent="0" algn="ctr">
              <a:buNone/>
              <a:defRPr sz="4000" b="1">
                <a:solidFill>
                  <a:schemeClr val="accent1"/>
                </a:solidFill>
              </a:defRPr>
            </a:lvl1pPr>
          </a:lstStyle>
          <a:p>
            <a:pPr lvl="0"/>
            <a:r>
              <a:rPr lang="en-GB" dirty="0"/>
              <a:t>Click to edit Presentation Name</a:t>
            </a:r>
          </a:p>
        </p:txBody>
      </p:sp>
      <p:sp>
        <p:nvSpPr>
          <p:cNvPr id="9" name="Text Placeholder 5">
            <a:extLst>
              <a:ext uri="{FF2B5EF4-FFF2-40B4-BE49-F238E27FC236}">
                <a16:creationId xmlns:a16="http://schemas.microsoft.com/office/drawing/2014/main" id="{95EE8583-F26A-4F1A-A255-F3FD382BCA5F}"/>
              </a:ext>
            </a:extLst>
          </p:cNvPr>
          <p:cNvSpPr>
            <a:spLocks noGrp="1"/>
          </p:cNvSpPr>
          <p:nvPr>
            <p:ph type="body" sz="quarter" idx="17" hasCustomPrompt="1"/>
          </p:nvPr>
        </p:nvSpPr>
        <p:spPr>
          <a:xfrm>
            <a:off x="1690688" y="3090797"/>
            <a:ext cx="8743950" cy="737394"/>
          </a:xfrm>
          <a:prstGeom prst="rect">
            <a:avLst/>
          </a:prstGeom>
        </p:spPr>
        <p:txBody>
          <a:bodyPr anchor="t"/>
          <a:lstStyle>
            <a:lvl1pPr marL="0" indent="0" algn="ctr">
              <a:buNone/>
              <a:defRPr sz="3200" b="0">
                <a:solidFill>
                  <a:schemeClr val="bg1"/>
                </a:solidFill>
              </a:defRPr>
            </a:lvl1pPr>
          </a:lstStyle>
          <a:p>
            <a:pPr lvl="0"/>
            <a:r>
              <a:rPr lang="en-GB" dirty="0"/>
              <a:t>Click to edit subtitle</a:t>
            </a:r>
          </a:p>
        </p:txBody>
      </p:sp>
      <p:sp>
        <p:nvSpPr>
          <p:cNvPr id="10" name="Text Placeholder 5">
            <a:extLst>
              <a:ext uri="{FF2B5EF4-FFF2-40B4-BE49-F238E27FC236}">
                <a16:creationId xmlns:a16="http://schemas.microsoft.com/office/drawing/2014/main" id="{FC1F6830-0180-8F9E-6E67-7105331257A7}"/>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Tree>
    <p:extLst>
      <p:ext uri="{BB962C8B-B14F-4D97-AF65-F5344CB8AC3E}">
        <p14:creationId xmlns:p14="http://schemas.microsoft.com/office/powerpoint/2010/main" val="21858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ight image - 2 or 3 lines">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088819-8E12-3D66-06EA-27D2A22F0066}"/>
              </a:ext>
            </a:extLst>
          </p:cNvPr>
          <p:cNvSpPr/>
          <p:nvPr userDrawn="1"/>
        </p:nvSpPr>
        <p:spPr>
          <a:xfrm>
            <a:off x="-6804" y="0"/>
            <a:ext cx="12013925" cy="6858000"/>
          </a:xfrm>
          <a:prstGeom prst="rect">
            <a:avLst/>
          </a:prstGeom>
          <a:gradFill>
            <a:gsLst>
              <a:gs pos="50000">
                <a:srgbClr val="7188E9"/>
              </a:gs>
              <a:gs pos="85000">
                <a:srgbClr val="319AF0"/>
              </a:gs>
              <a:gs pos="15000">
                <a:schemeClr val="accent2"/>
              </a:gs>
            </a:gsLst>
            <a:lin ang="3600000" scaled="0"/>
          </a:gradFill>
          <a:ln>
            <a:noFill/>
          </a:ln>
        </p:spPr>
        <p:txBody>
          <a:bodyPr wrap="square" rtlCol="0" anchor="ctr">
            <a:noAutofit/>
          </a:bodyPr>
          <a:lstStyle/>
          <a:p>
            <a:pPr algn="l"/>
            <a:endParaRPr lang="en-NL">
              <a:solidFill>
                <a:schemeClr val="tx1"/>
              </a:solidFill>
            </a:endParaRP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bg1"/>
                </a:solidFill>
                <a:latin typeface="+mj-lt"/>
              </a:defRPr>
            </a:lvl1pPr>
          </a:lstStyle>
          <a:p>
            <a:pPr lvl="0"/>
            <a:r>
              <a:rPr lang="en-US" dirty="0"/>
              <a:t>Click to add divider title</a:t>
            </a: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32" name="Group 31">
            <a:extLst>
              <a:ext uri="{FF2B5EF4-FFF2-40B4-BE49-F238E27FC236}">
                <a16:creationId xmlns:a16="http://schemas.microsoft.com/office/drawing/2014/main" id="{A2BC8337-3219-A917-4959-59153751CFBE}"/>
              </a:ext>
            </a:extLst>
          </p:cNvPr>
          <p:cNvGrpSpPr/>
          <p:nvPr userDrawn="1"/>
        </p:nvGrpSpPr>
        <p:grpSpPr>
          <a:xfrm>
            <a:off x="368227" y="6247419"/>
            <a:ext cx="869854" cy="440815"/>
            <a:chOff x="5591148" y="347222"/>
            <a:chExt cx="1029067" cy="533386"/>
          </a:xfrm>
        </p:grpSpPr>
        <p:sp>
          <p:nvSpPr>
            <p:cNvPr id="33" name="Freeform 32">
              <a:extLst>
                <a:ext uri="{FF2B5EF4-FFF2-40B4-BE49-F238E27FC236}">
                  <a16:creationId xmlns:a16="http://schemas.microsoft.com/office/drawing/2014/main" id="{030511B3-A83B-1635-7018-696F07C5C31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85AA9476-0A14-C3D7-079A-62A0DD38974A}"/>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163A2D7-1365-9777-0E34-121CAE1C97AA}"/>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76AE48A8-556E-779C-01BE-B9026EE73F72}"/>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A0CC60E-001E-29FA-57D5-11E7E04C420E}"/>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4D405FC7-7811-37F1-78C6-477E9CFDA8E1}"/>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5CB3E010-B985-EC8F-517D-363C41C1E04C}"/>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04CBF63-A751-7EDB-96C3-60E792FB5FF1}"/>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C8EEF82C-108A-3BDC-2C6A-5A05E91556E7}"/>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BCC57BB-3AE7-254F-9141-BEA3ECBB34A0}"/>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0DD18FCD-0A2A-A6A7-C8A6-03E40E5DDCD4}"/>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F7FAC08-B93B-F6D9-B3D8-C4C988E7C96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70325A0-2BDF-EECA-1666-72B367AA6FA4}"/>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6E0178F-12FF-680B-06A0-1EF6D3D5AC70}"/>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7125DE89-F373-5A26-1A2E-1D35C6B61C6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D9FDA12-BD1C-E11C-DBE1-FC0C6B0F5951}"/>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FB04BD6D-76E4-BF44-1385-9504AE55313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C4D88A-94EE-9906-1BF8-5840636529DD}"/>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8A3FE4E6-B367-F309-3FC4-3474C5260237}"/>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ABF654CF-8B1E-B1C6-90D2-8834CDD5CC61}"/>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F3075DE4-DE87-8921-9C70-DA99FCC3904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6F04CC-2334-DE44-2B10-6CD73502E5B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004CE3FD-5855-48BD-2B8F-A3AE6FE63D9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B4105C55-2F4B-7EED-2F74-48394AD62E5A}"/>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D30CAE9-0211-6D4D-A126-C68FE6DD9506}"/>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1027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Image -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C3DB9-3367-3817-405F-9ADBE1E4C46A}"/>
              </a:ext>
            </a:extLst>
          </p:cNvPr>
          <p:cNvSpPr/>
          <p:nvPr userDrawn="1"/>
        </p:nvSpPr>
        <p:spPr>
          <a:xfrm rot="10800000">
            <a:off x="1588"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6" name="Group 35">
            <a:extLst>
              <a:ext uri="{FF2B5EF4-FFF2-40B4-BE49-F238E27FC236}">
                <a16:creationId xmlns:a16="http://schemas.microsoft.com/office/drawing/2014/main" id="{B2F0399E-E9F3-B28E-19A2-6901683D2CDC}"/>
              </a:ext>
            </a:extLst>
          </p:cNvPr>
          <p:cNvGrpSpPr/>
          <p:nvPr userDrawn="1"/>
        </p:nvGrpSpPr>
        <p:grpSpPr>
          <a:xfrm>
            <a:off x="353572" y="6014523"/>
            <a:ext cx="1029067" cy="533386"/>
            <a:chOff x="5591148" y="347222"/>
            <a:chExt cx="1029067" cy="533386"/>
          </a:xfrm>
        </p:grpSpPr>
        <p:sp>
          <p:nvSpPr>
            <p:cNvPr id="37" name="Freeform 36">
              <a:extLst>
                <a:ext uri="{FF2B5EF4-FFF2-40B4-BE49-F238E27FC236}">
                  <a16:creationId xmlns:a16="http://schemas.microsoft.com/office/drawing/2014/main" id="{1F7726B4-AC77-1562-BD49-4CE9CB7CCB15}"/>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A028D5C9-683B-EDA2-5C79-13E7B72B64F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64DC7596-2CBA-11B1-0690-865DE32C6ED8}"/>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80FE581D-52B8-4039-2217-45C71FA2FE6E}"/>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0987954-F9BD-6D58-6C4A-5BDA4423DB61}"/>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0DC00B1D-2267-3CF2-01F4-6D1B9087D97B}"/>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CB96864F-D64E-CFF4-35AF-42057A51C0C9}"/>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B3906ED5-0B5F-D038-519C-7B3E0620C104}"/>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A972FB79-25B8-2A84-7E30-64F801AAA8BE}"/>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DBEEFFD-5365-FB9E-2589-5C7BAF8B9E8A}"/>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BFC21303-1C50-A7E2-E83F-545201B975D3}"/>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2E20CF6F-894C-0DA9-B3F2-D0DA2C8F9B7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86D0099-FDE8-4248-A200-159B8612E8E1}"/>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DBCB21CB-1A6B-C572-91AF-5458B2D1C825}"/>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B99C24B-1CF8-785E-9B8D-CF9A3307FE6E}"/>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88E9A74F-4FC1-E3C4-308A-1EE72E8710E3}"/>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16D29B8F-44B2-C137-5A28-D143E574A2A2}"/>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819DD2F-0968-1C44-A928-3DAC6EF2ADA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D7344B6C-EA0D-8BED-95CD-89C626963CE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8A2DCABF-65E0-4D9E-8210-80ABFEA52AD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AC172CF-BB01-CB12-0E4F-66BE326D9CD4}"/>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3BF0295-DCA2-138F-324F-43AFB9B209B2}"/>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B3D73ABD-A4F8-775C-DE8F-788540B74D17}"/>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5A01A765-16BE-756A-7588-23236680758D}"/>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D799930F-AF25-41D5-2B1F-024AAFD46E4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5" name="Text Placeholder 64">
            <a:extLst>
              <a:ext uri="{FF2B5EF4-FFF2-40B4-BE49-F238E27FC236}">
                <a16:creationId xmlns:a16="http://schemas.microsoft.com/office/drawing/2014/main" id="{B355C492-E9E9-DC1C-3B77-CC0E3DA882FF}"/>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bg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49E0D9F8-8C6C-3416-AA71-A2DAB648CED0}"/>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5953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urple Stars - Copyrigh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54D67F-F299-2D00-03D1-2E7D2C93F9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grpSp>
        <p:nvGrpSpPr>
          <p:cNvPr id="4" name="Group 3">
            <a:extLst>
              <a:ext uri="{FF2B5EF4-FFF2-40B4-BE49-F238E27FC236}">
                <a16:creationId xmlns:a16="http://schemas.microsoft.com/office/drawing/2014/main" id="{FEE2C5DE-D186-18DB-1E9D-5C50AD48C63A}"/>
              </a:ext>
            </a:extLst>
          </p:cNvPr>
          <p:cNvGrpSpPr/>
          <p:nvPr userDrawn="1"/>
        </p:nvGrpSpPr>
        <p:grpSpPr>
          <a:xfrm>
            <a:off x="5588961" y="339727"/>
            <a:ext cx="1029067" cy="533386"/>
            <a:chOff x="5591148" y="347222"/>
            <a:chExt cx="1029067" cy="533386"/>
          </a:xfrm>
        </p:grpSpPr>
        <p:sp>
          <p:nvSpPr>
            <p:cNvPr id="6" name="Freeform 5">
              <a:extLst>
                <a:ext uri="{FF2B5EF4-FFF2-40B4-BE49-F238E27FC236}">
                  <a16:creationId xmlns:a16="http://schemas.microsoft.com/office/drawing/2014/main" id="{46B9823E-6E3A-9A94-208C-7999FAD0184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A58B263-F698-6264-8924-6FBE7F2CDDD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15A6373-F53F-F80D-41C2-68528A13A335}"/>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ADDF1A0-A3C1-74EA-C273-D2887E1A0ED9}"/>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A7CDCCF-A044-DA1B-7B6E-507361258C5B}"/>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E0837BB-DF20-A02A-EA75-9A2E4545A34C}"/>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5AACA24-BA44-3C6E-A635-75C3DF3913C1}"/>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5DE3FF2-A7A9-D59A-1D90-F14D70C400C6}"/>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58D78B6-8690-CCF3-7D61-A01E7EF97F5C}"/>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DAF06C3-CDE5-2D40-EFE1-D20759BD7718}"/>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6EE2A5-D503-7E9B-90F4-D84CF744222E}"/>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34FAE93-7046-907B-D509-B54AE685F9C2}"/>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B68D87C-FFE0-34E6-5A29-F51FCBE2B300}"/>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F6810CC-B13B-800A-CB97-3F8B3011931E}"/>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CB71AB9-5FBA-6B2B-13B7-F7C3592DD37C}"/>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02CCE1A-1D45-E73E-8A81-9F575AA99E5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96F820-0DE5-A595-CBCF-8CF64A14B4B5}"/>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BED2C0D-05DB-78AC-7F7D-4F27D5530CB0}"/>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6AAD4D2-6D2E-8B21-71DA-AA93B5EC4533}"/>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78E8F69-94CA-5C03-D621-E194007D0583}"/>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4ABA07-8598-1D2F-457D-EFF90400F99B}"/>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EAAB85-EF94-B43B-E2FE-CDE66B895E0B}"/>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DDF7525-6334-D172-CB25-518371E0FAA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C142BA-4496-CDA0-BBDE-2957CD0CFD70}"/>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B6948B-B1A4-CEA7-5E58-FDC60C907FE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57D1A3CF-355D-DE31-456B-4A87EBF1BCF7}"/>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 name="Text Placeholder 5">
            <a:extLst>
              <a:ext uri="{FF2B5EF4-FFF2-40B4-BE49-F238E27FC236}">
                <a16:creationId xmlns:a16="http://schemas.microsoft.com/office/drawing/2014/main" id="{B4F98F24-F86A-24AA-1C93-606AC4855DCE}"/>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
        <p:nvSpPr>
          <p:cNvPr id="5" name="Text Placeholder 5">
            <a:extLst>
              <a:ext uri="{FF2B5EF4-FFF2-40B4-BE49-F238E27FC236}">
                <a16:creationId xmlns:a16="http://schemas.microsoft.com/office/drawing/2014/main" id="{FF1C8229-6B2F-DEAF-C5A7-4A505930887D}"/>
              </a:ext>
            </a:extLst>
          </p:cNvPr>
          <p:cNvSpPr>
            <a:spLocks noGrp="1"/>
          </p:cNvSpPr>
          <p:nvPr>
            <p:ph type="body" sz="quarter" idx="19" hasCustomPrompt="1"/>
          </p:nvPr>
        </p:nvSpPr>
        <p:spPr>
          <a:xfrm>
            <a:off x="1690688" y="4957303"/>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email</a:t>
            </a:r>
          </a:p>
        </p:txBody>
      </p:sp>
    </p:spTree>
    <p:extLst>
      <p:ext uri="{BB962C8B-B14F-4D97-AF65-F5344CB8AC3E}">
        <p14:creationId xmlns:p14="http://schemas.microsoft.com/office/powerpoint/2010/main" val="2216838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55AB62AB-6881-76D9-7E71-82BB8158D825}"/>
              </a:ext>
            </a:extLst>
          </p:cNvPr>
          <p:cNvGrpSpPr/>
          <p:nvPr userDrawn="1"/>
        </p:nvGrpSpPr>
        <p:grpSpPr>
          <a:xfrm>
            <a:off x="365688" y="6242315"/>
            <a:ext cx="863309" cy="447470"/>
            <a:chOff x="5591148" y="1647262"/>
            <a:chExt cx="1029067" cy="533386"/>
          </a:xfrm>
        </p:grpSpPr>
        <p:sp>
          <p:nvSpPr>
            <p:cNvPr id="95" name="Freeform 94">
              <a:extLst>
                <a:ext uri="{FF2B5EF4-FFF2-40B4-BE49-F238E27FC236}">
                  <a16:creationId xmlns:a16="http://schemas.microsoft.com/office/drawing/2014/main" id="{D59AA557-4F05-F111-7B98-7E3C62D72A46}"/>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4C083B-5FB6-09ED-DD36-0B3ACFF689CD}"/>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351FED5-3073-3BC9-BD7D-E96DA072256D}"/>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2B5A55A-0955-1CFB-090F-8BDBCEC9F79E}"/>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84689A9-03F5-9E79-F7D7-FF0E3B8E1A3E}"/>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1DF573B-08BA-9CF8-785C-D204BB052838}"/>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8D4764-AF5C-D2E3-413B-9A18C04BC548}"/>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6B58563-A9A2-421B-3A03-0968457C14C0}"/>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A9B07A0-3D70-E75F-7A56-BF851213E367}"/>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C995294-4500-CDE8-533F-D40A5323982F}"/>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26DE8B6-9C4F-2A9F-F067-B4A0D0439652}"/>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CEA041-4B42-BE85-A3EA-4573E95F5561}"/>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CEF86-8A23-C689-3023-C39DB6677C12}"/>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4059D66-8DAC-0B1C-7E95-3F035FD9D5FD}"/>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8B2D7CB-69FB-016A-CC7A-6B1C69C09259}"/>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67B1F0E-1984-A7C0-A4CE-8E73A8192AC4}"/>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B95F96E-C8DA-65F7-E016-B29FEEC38AEC}"/>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488324A-AE28-0CAA-8985-72E5EA114E4B}"/>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3EA15FE-A0B0-D7D1-BD96-AA8F1F228ADD}"/>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EC62F03-CB8A-BAC8-0A23-4D16E82AD4C6}"/>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1C4A06D-8B7D-EDE4-3BDD-ED6F7D507FCC}"/>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FF5A30-6947-268D-F74E-D974D01512F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90B28D4-9BC3-EA31-B007-CB4A3A2332C6}"/>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40AA5E-1CA8-CD43-EBDF-DD43F4615491}"/>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B24F518-0D45-20BB-DCC3-4FEA49ACDC9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624" r:id="rId2"/>
    <p:sldLayoutId id="2147484655" r:id="rId3"/>
    <p:sldLayoutId id="2147484627" r:id="rId4"/>
    <p:sldLayoutId id="2147484665" r:id="rId5"/>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90Integrations_with_External_Systems/030Resource_Management/050Upload_Electronic_Holdings_from_Elsevie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557451-4271-4B3E-23ED-1E236F2D7796}"/>
              </a:ext>
            </a:extLst>
          </p:cNvPr>
          <p:cNvSpPr>
            <a:spLocks noGrp="1"/>
          </p:cNvSpPr>
          <p:nvPr>
            <p:ph type="body" sz="quarter" idx="16"/>
          </p:nvPr>
        </p:nvSpPr>
        <p:spPr>
          <a:xfrm>
            <a:off x="971549" y="1590958"/>
            <a:ext cx="10258425" cy="1474787"/>
          </a:xfrm>
        </p:spPr>
        <p:txBody>
          <a:bodyPr/>
          <a:lstStyle/>
          <a:p>
            <a:r>
              <a:rPr lang="en-US" dirty="0"/>
              <a:t>Automatic Upload of Electronic Holdings</a:t>
            </a:r>
            <a:endParaRPr lang="en-NL" dirty="0"/>
          </a:p>
        </p:txBody>
      </p:sp>
      <p:sp>
        <p:nvSpPr>
          <p:cNvPr id="22" name="Text Placeholder 21">
            <a:extLst>
              <a:ext uri="{FF2B5EF4-FFF2-40B4-BE49-F238E27FC236}">
                <a16:creationId xmlns:a16="http://schemas.microsoft.com/office/drawing/2014/main" id="{9B5F582B-23AB-6B01-E863-A0F17C002003}"/>
              </a:ext>
            </a:extLst>
          </p:cNvPr>
          <p:cNvSpPr>
            <a:spLocks noGrp="1"/>
          </p:cNvSpPr>
          <p:nvPr>
            <p:ph type="body" sz="quarter" idx="17"/>
          </p:nvPr>
        </p:nvSpPr>
        <p:spPr/>
        <p:txBody>
          <a:bodyPr/>
          <a:lstStyle/>
          <a:p>
            <a:r>
              <a:rPr lang="en-US" dirty="0"/>
              <a:t>Elsevier</a:t>
            </a:r>
            <a:endParaRPr lang="en-NL" dirty="0"/>
          </a:p>
        </p:txBody>
      </p:sp>
      <p:sp>
        <p:nvSpPr>
          <p:cNvPr id="23" name="Text Placeholder 22">
            <a:extLst>
              <a:ext uri="{FF2B5EF4-FFF2-40B4-BE49-F238E27FC236}">
                <a16:creationId xmlns:a16="http://schemas.microsoft.com/office/drawing/2014/main" id="{4A320969-5F7F-9C87-B26F-D76042B0E452}"/>
              </a:ext>
            </a:extLst>
          </p:cNvPr>
          <p:cNvSpPr>
            <a:spLocks noGrp="1"/>
          </p:cNvSpPr>
          <p:nvPr>
            <p:ph type="body" sz="quarter" idx="18"/>
          </p:nvPr>
        </p:nvSpPr>
        <p:spPr/>
        <p:txBody>
          <a:bodyPr/>
          <a:lstStyle/>
          <a:p>
            <a:r>
              <a:rPr lang="en-US" dirty="0"/>
              <a:t>Yoel Kortick</a:t>
            </a:r>
          </a:p>
          <a:p>
            <a:r>
              <a:rPr lang="en-US" dirty="0"/>
              <a:t>Senior Librarian</a:t>
            </a:r>
            <a:endParaRPr lang="en-NL" dirty="0"/>
          </a:p>
        </p:txBody>
      </p:sp>
    </p:spTree>
    <p:extLst>
      <p:ext uri="{BB962C8B-B14F-4D97-AF65-F5344CB8AC3E}">
        <p14:creationId xmlns:p14="http://schemas.microsoft.com/office/powerpoint/2010/main" val="259405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setup</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811873"/>
          </a:xfrm>
        </p:spPr>
        <p:txBody>
          <a:bodyPr/>
          <a:lstStyle/>
          <a:p>
            <a:r>
              <a:rPr lang="en-US" sz="2200" dirty="0"/>
              <a:t>The third step is to add an integration profile of type “Upload Electronic Holdings” and choose “Elsevier” as the “Provider”.</a:t>
            </a:r>
          </a:p>
          <a:p>
            <a:r>
              <a:rPr lang="en-US" sz="2200" dirty="0"/>
              <a:t>This is done from the “Profile List” page at “Configuration &gt; General &gt; External Systems &gt; Integration Profiles”</a:t>
            </a:r>
          </a:p>
          <a:p>
            <a:endParaRPr lang="en-US" sz="2200" dirty="0"/>
          </a:p>
        </p:txBody>
      </p:sp>
      <p:pic>
        <p:nvPicPr>
          <p:cNvPr id="3" name="Picture 2">
            <a:extLst>
              <a:ext uri="{FF2B5EF4-FFF2-40B4-BE49-F238E27FC236}">
                <a16:creationId xmlns:a16="http://schemas.microsoft.com/office/drawing/2014/main" id="{C75B286E-A7E5-C305-C013-9323EC67C341}"/>
              </a:ext>
            </a:extLst>
          </p:cNvPr>
          <p:cNvPicPr>
            <a:picLocks noChangeAspect="1"/>
          </p:cNvPicPr>
          <p:nvPr/>
        </p:nvPicPr>
        <p:blipFill>
          <a:blip r:embed="rId2"/>
          <a:stretch>
            <a:fillRect/>
          </a:stretch>
        </p:blipFill>
        <p:spPr>
          <a:xfrm>
            <a:off x="0" y="3049111"/>
            <a:ext cx="12192000" cy="2836228"/>
          </a:xfrm>
          <a:prstGeom prst="rect">
            <a:avLst/>
          </a:prstGeom>
          <a:ln>
            <a:solidFill>
              <a:schemeClr val="tx1"/>
            </a:solidFill>
          </a:ln>
        </p:spPr>
      </p:pic>
      <p:sp>
        <p:nvSpPr>
          <p:cNvPr id="4" name="Rectangle 3">
            <a:extLst>
              <a:ext uri="{FF2B5EF4-FFF2-40B4-BE49-F238E27FC236}">
                <a16:creationId xmlns:a16="http://schemas.microsoft.com/office/drawing/2014/main" id="{EC290087-EC51-818F-DEFB-47A0976D8251}"/>
              </a:ext>
            </a:extLst>
          </p:cNvPr>
          <p:cNvSpPr/>
          <p:nvPr/>
        </p:nvSpPr>
        <p:spPr>
          <a:xfrm>
            <a:off x="895350" y="3429000"/>
            <a:ext cx="2019300" cy="3238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CB481506-4249-81F6-CC15-F4E5ACB71E15}"/>
              </a:ext>
            </a:extLst>
          </p:cNvPr>
          <p:cNvSpPr/>
          <p:nvPr/>
        </p:nvSpPr>
        <p:spPr>
          <a:xfrm>
            <a:off x="7505700" y="3752850"/>
            <a:ext cx="619125" cy="2381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51999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FCFC3C-D05D-C27A-E133-EB3BE0829B69}"/>
              </a:ext>
            </a:extLst>
          </p:cNvPr>
          <p:cNvPicPr>
            <a:picLocks noChangeAspect="1"/>
          </p:cNvPicPr>
          <p:nvPr/>
        </p:nvPicPr>
        <p:blipFill>
          <a:blip r:embed="rId2"/>
          <a:stretch>
            <a:fillRect/>
          </a:stretch>
        </p:blipFill>
        <p:spPr>
          <a:xfrm>
            <a:off x="1595436" y="2043112"/>
            <a:ext cx="9001125" cy="365760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setup</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840323"/>
          </a:xfrm>
        </p:spPr>
        <p:txBody>
          <a:bodyPr/>
          <a:lstStyle/>
          <a:p>
            <a:r>
              <a:rPr lang="en-US" sz="2200" dirty="0"/>
              <a:t>Fill in the Token ID (which you received from Elsevier), File Format = KBART, and choose scheduling option.</a:t>
            </a:r>
          </a:p>
        </p:txBody>
      </p:sp>
      <p:sp>
        <p:nvSpPr>
          <p:cNvPr id="4" name="Rectangle 3">
            <a:extLst>
              <a:ext uri="{FF2B5EF4-FFF2-40B4-BE49-F238E27FC236}">
                <a16:creationId xmlns:a16="http://schemas.microsoft.com/office/drawing/2014/main" id="{EC290087-EC51-818F-DEFB-47A0976D8251}"/>
              </a:ext>
            </a:extLst>
          </p:cNvPr>
          <p:cNvSpPr/>
          <p:nvPr/>
        </p:nvSpPr>
        <p:spPr>
          <a:xfrm>
            <a:off x="2924174" y="4086225"/>
            <a:ext cx="4105275" cy="3619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6993DA51-4E7B-CE32-9AC2-EF04D845ACE1}"/>
              </a:ext>
            </a:extLst>
          </p:cNvPr>
          <p:cNvSpPr/>
          <p:nvPr/>
        </p:nvSpPr>
        <p:spPr>
          <a:xfrm>
            <a:off x="3333749" y="4495800"/>
            <a:ext cx="1790701" cy="3619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66EAA5DF-3B8E-EFEF-A7B3-995A03D4D31D}"/>
              </a:ext>
            </a:extLst>
          </p:cNvPr>
          <p:cNvSpPr/>
          <p:nvPr/>
        </p:nvSpPr>
        <p:spPr>
          <a:xfrm>
            <a:off x="3400424" y="4838700"/>
            <a:ext cx="3238501" cy="3619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990017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The update from Elsevier</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12</a:t>
            </a:fld>
            <a:endParaRPr lang="en-GB">
              <a:solidFill>
                <a:schemeClr val="bg1"/>
              </a:solidFill>
            </a:endParaRPr>
          </a:p>
        </p:txBody>
      </p:sp>
    </p:spTree>
    <p:extLst>
      <p:ext uri="{BB962C8B-B14F-4D97-AF65-F5344CB8AC3E}">
        <p14:creationId xmlns:p14="http://schemas.microsoft.com/office/powerpoint/2010/main" val="394269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557926-CE2F-5D27-1B07-F1B81F9A85B9}"/>
              </a:ext>
            </a:extLst>
          </p:cNvPr>
          <p:cNvPicPr>
            <a:picLocks noChangeAspect="1"/>
          </p:cNvPicPr>
          <p:nvPr/>
        </p:nvPicPr>
        <p:blipFill>
          <a:blip r:embed="rId2"/>
          <a:stretch>
            <a:fillRect/>
          </a:stretch>
        </p:blipFill>
        <p:spPr>
          <a:xfrm>
            <a:off x="1595436" y="2043112"/>
            <a:ext cx="9001125" cy="365760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Elsevier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83198"/>
          </a:xfrm>
        </p:spPr>
        <p:txBody>
          <a:bodyPr/>
          <a:lstStyle/>
          <a:p>
            <a:r>
              <a:rPr lang="en-US" sz="2400" dirty="0"/>
              <a:t>The job “Upload Electronic Holdings” for vendor Elsevier will run as scheduled.  In this case, every Saturday at 05:00 </a:t>
            </a:r>
          </a:p>
        </p:txBody>
      </p:sp>
      <p:sp>
        <p:nvSpPr>
          <p:cNvPr id="4" name="Rectangle 3">
            <a:extLst>
              <a:ext uri="{FF2B5EF4-FFF2-40B4-BE49-F238E27FC236}">
                <a16:creationId xmlns:a16="http://schemas.microsoft.com/office/drawing/2014/main" id="{91AB4137-DAFC-842B-4344-7262289AE0BD}"/>
              </a:ext>
            </a:extLst>
          </p:cNvPr>
          <p:cNvSpPr/>
          <p:nvPr/>
        </p:nvSpPr>
        <p:spPr>
          <a:xfrm>
            <a:off x="3390899" y="4875467"/>
            <a:ext cx="3267075" cy="2870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TextBox 4">
            <a:extLst>
              <a:ext uri="{FF2B5EF4-FFF2-40B4-BE49-F238E27FC236}">
                <a16:creationId xmlns:a16="http://schemas.microsoft.com/office/drawing/2014/main" id="{5362B6B9-E2D6-96E2-1767-B733B2A3C683}"/>
              </a:ext>
            </a:extLst>
          </p:cNvPr>
          <p:cNvSpPr txBox="1"/>
          <p:nvPr/>
        </p:nvSpPr>
        <p:spPr>
          <a:xfrm>
            <a:off x="29394" y="4013128"/>
            <a:ext cx="2448272" cy="646331"/>
          </a:xfrm>
          <a:prstGeom prst="rect">
            <a:avLst/>
          </a:prstGeom>
          <a:solidFill>
            <a:srgbClr val="FFFF00"/>
          </a:solidFill>
          <a:ln>
            <a:solidFill>
              <a:schemeClr val="tx1"/>
            </a:solidFill>
          </a:ln>
        </p:spPr>
        <p:txBody>
          <a:bodyPr wrap="square" rtlCol="1">
            <a:spAutoFit/>
          </a:bodyPr>
          <a:lstStyle/>
          <a:p>
            <a:r>
              <a:rPr lang="en-US" dirty="0"/>
              <a:t>If needed the job can also be run manually</a:t>
            </a:r>
            <a:endParaRPr lang="he-IL" dirty="0"/>
          </a:p>
        </p:txBody>
      </p:sp>
      <p:cxnSp>
        <p:nvCxnSpPr>
          <p:cNvPr id="6" name="Straight Arrow Connector 5">
            <a:extLst>
              <a:ext uri="{FF2B5EF4-FFF2-40B4-BE49-F238E27FC236}">
                <a16:creationId xmlns:a16="http://schemas.microsoft.com/office/drawing/2014/main" id="{04F4CEAB-B1BF-4504-B9F6-D9A4AF46E8A4}"/>
              </a:ext>
            </a:extLst>
          </p:cNvPr>
          <p:cNvCxnSpPr>
            <a:cxnSpLocks/>
          </p:cNvCxnSpPr>
          <p:nvPr/>
        </p:nvCxnSpPr>
        <p:spPr>
          <a:xfrm>
            <a:off x="2666194" y="5034942"/>
            <a:ext cx="72470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2962E13-178B-CBE9-665F-5CECFFFAFA27}"/>
              </a:ext>
            </a:extLst>
          </p:cNvPr>
          <p:cNvCxnSpPr>
            <a:cxnSpLocks/>
          </p:cNvCxnSpPr>
          <p:nvPr/>
        </p:nvCxnSpPr>
        <p:spPr>
          <a:xfrm>
            <a:off x="2045618" y="4659459"/>
            <a:ext cx="620576" cy="375483"/>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061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4D014B-01A0-68D7-3988-2ECD756E6D24}"/>
              </a:ext>
            </a:extLst>
          </p:cNvPr>
          <p:cNvPicPr>
            <a:picLocks noChangeAspect="1"/>
          </p:cNvPicPr>
          <p:nvPr/>
        </p:nvPicPr>
        <p:blipFill>
          <a:blip r:embed="rId2"/>
          <a:stretch>
            <a:fillRect/>
          </a:stretch>
        </p:blipFill>
        <p:spPr>
          <a:xfrm>
            <a:off x="0" y="2394066"/>
            <a:ext cx="12192000" cy="2584218"/>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Elsevier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Here from the “Monitor Jobs” we see the most recent run of the job “Upload electronic holdings - ELSEVIER” completed successfully on Saturday July 20</a:t>
            </a:r>
            <a:r>
              <a:rPr lang="en-US" sz="2200" baseline="30000" dirty="0"/>
              <a:t>th</a:t>
            </a:r>
            <a:r>
              <a:rPr lang="en-US" sz="2200" dirty="0"/>
              <a:t> when it ran at 05:00 AM.</a:t>
            </a:r>
          </a:p>
        </p:txBody>
      </p:sp>
      <p:sp>
        <p:nvSpPr>
          <p:cNvPr id="5" name="Rectangle 4">
            <a:extLst>
              <a:ext uri="{FF2B5EF4-FFF2-40B4-BE49-F238E27FC236}">
                <a16:creationId xmlns:a16="http://schemas.microsoft.com/office/drawing/2014/main" id="{4BCF160E-FFD7-1946-0101-159D88333E8A}"/>
              </a:ext>
            </a:extLst>
          </p:cNvPr>
          <p:cNvSpPr/>
          <p:nvPr/>
        </p:nvSpPr>
        <p:spPr>
          <a:xfrm>
            <a:off x="4347482" y="2871946"/>
            <a:ext cx="672193" cy="36655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335EA3BE-EDDE-CAE8-46EF-564C05C76011}"/>
              </a:ext>
            </a:extLst>
          </p:cNvPr>
          <p:cNvSpPr/>
          <p:nvPr/>
        </p:nvSpPr>
        <p:spPr>
          <a:xfrm>
            <a:off x="537483" y="4445273"/>
            <a:ext cx="1443718" cy="45057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extBox 5">
            <a:extLst>
              <a:ext uri="{FF2B5EF4-FFF2-40B4-BE49-F238E27FC236}">
                <a16:creationId xmlns:a16="http://schemas.microsoft.com/office/drawing/2014/main" id="{735571DA-5A84-DD05-4E06-2830258A5716}"/>
              </a:ext>
            </a:extLst>
          </p:cNvPr>
          <p:cNvSpPr txBox="1"/>
          <p:nvPr/>
        </p:nvSpPr>
        <p:spPr>
          <a:xfrm>
            <a:off x="4124325" y="5572125"/>
            <a:ext cx="2333625" cy="561975"/>
          </a:xfrm>
          <a:prstGeom prst="rect">
            <a:avLst/>
          </a:prstGeom>
          <a:solidFill>
            <a:srgbClr val="FFFF00"/>
          </a:solidFill>
          <a:ln>
            <a:solidFill>
              <a:schemeClr val="tx1"/>
            </a:solidFill>
          </a:ln>
        </p:spPr>
        <p:txBody>
          <a:bodyPr wrap="square" rtlCol="0">
            <a:noAutofit/>
          </a:bodyPr>
          <a:lstStyle/>
          <a:p>
            <a:pPr algn="l"/>
            <a:r>
              <a:rPr lang="en-US" dirty="0"/>
              <a:t>Saturday 05:00 AM</a:t>
            </a:r>
          </a:p>
        </p:txBody>
      </p:sp>
      <p:cxnSp>
        <p:nvCxnSpPr>
          <p:cNvPr id="13" name="Straight Arrow Connector 12">
            <a:extLst>
              <a:ext uri="{FF2B5EF4-FFF2-40B4-BE49-F238E27FC236}">
                <a16:creationId xmlns:a16="http://schemas.microsoft.com/office/drawing/2014/main" id="{846E879B-E9CF-B771-5CA7-4EE10917D290}"/>
              </a:ext>
            </a:extLst>
          </p:cNvPr>
          <p:cNvCxnSpPr>
            <a:cxnSpLocks/>
          </p:cNvCxnSpPr>
          <p:nvPr/>
        </p:nvCxnSpPr>
        <p:spPr>
          <a:xfrm flipV="1">
            <a:off x="6457950" y="4733925"/>
            <a:ext cx="857250" cy="838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239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1E1DE1-EAC2-E6C8-4B0A-86A4B6411C31}"/>
              </a:ext>
            </a:extLst>
          </p:cNvPr>
          <p:cNvPicPr>
            <a:picLocks noChangeAspect="1"/>
          </p:cNvPicPr>
          <p:nvPr/>
        </p:nvPicPr>
        <p:blipFill>
          <a:blip r:embed="rId2"/>
          <a:stretch>
            <a:fillRect/>
          </a:stretch>
        </p:blipFill>
        <p:spPr>
          <a:xfrm>
            <a:off x="0" y="2178753"/>
            <a:ext cx="12192000" cy="2500493"/>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Elsevier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Let’s take a look at the report for the job run on July  20, 2024.</a:t>
            </a:r>
          </a:p>
        </p:txBody>
      </p:sp>
      <p:sp>
        <p:nvSpPr>
          <p:cNvPr id="5" name="Rectangle 4">
            <a:extLst>
              <a:ext uri="{FF2B5EF4-FFF2-40B4-BE49-F238E27FC236}">
                <a16:creationId xmlns:a16="http://schemas.microsoft.com/office/drawing/2014/main" id="{4BCF160E-FFD7-1946-0101-159D88333E8A}"/>
              </a:ext>
            </a:extLst>
          </p:cNvPr>
          <p:cNvSpPr/>
          <p:nvPr/>
        </p:nvSpPr>
        <p:spPr>
          <a:xfrm>
            <a:off x="10753725" y="3363396"/>
            <a:ext cx="600075" cy="32277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335EA3BE-EDDE-CAE8-46EF-564C05C76011}"/>
              </a:ext>
            </a:extLst>
          </p:cNvPr>
          <p:cNvSpPr/>
          <p:nvPr/>
        </p:nvSpPr>
        <p:spPr>
          <a:xfrm>
            <a:off x="270783" y="2940322"/>
            <a:ext cx="1443718" cy="45057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801943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64EEE3-1628-2C2D-431C-D1EB63EF3945}"/>
              </a:ext>
            </a:extLst>
          </p:cNvPr>
          <p:cNvPicPr>
            <a:picLocks noChangeAspect="1"/>
          </p:cNvPicPr>
          <p:nvPr/>
        </p:nvPicPr>
        <p:blipFill>
          <a:blip r:embed="rId2"/>
          <a:stretch>
            <a:fillRect/>
          </a:stretch>
        </p:blipFill>
        <p:spPr>
          <a:xfrm>
            <a:off x="365688" y="992276"/>
            <a:ext cx="4362450" cy="5065017"/>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Elsevier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5400675" y="1131352"/>
            <a:ext cx="6420661" cy="2754848"/>
          </a:xfrm>
        </p:spPr>
        <p:txBody>
          <a:bodyPr/>
          <a:lstStyle/>
          <a:p>
            <a:r>
              <a:rPr lang="en-US" sz="2200" dirty="0"/>
              <a:t>Two KBART files were provided via the job by Elsevier</a:t>
            </a:r>
          </a:p>
          <a:p>
            <a:r>
              <a:rPr lang="en-US" sz="2200" dirty="0"/>
              <a:t>We will download these files and now look at three examples from these files.</a:t>
            </a:r>
          </a:p>
        </p:txBody>
      </p:sp>
      <p:sp>
        <p:nvSpPr>
          <p:cNvPr id="5" name="Rectangle 4">
            <a:extLst>
              <a:ext uri="{FF2B5EF4-FFF2-40B4-BE49-F238E27FC236}">
                <a16:creationId xmlns:a16="http://schemas.microsoft.com/office/drawing/2014/main" id="{4BCF160E-FFD7-1946-0101-159D88333E8A}"/>
              </a:ext>
            </a:extLst>
          </p:cNvPr>
          <p:cNvSpPr/>
          <p:nvPr/>
        </p:nvSpPr>
        <p:spPr>
          <a:xfrm>
            <a:off x="581025" y="4036044"/>
            <a:ext cx="4000499" cy="42165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335EA3BE-EDDE-CAE8-46EF-564C05C76011}"/>
              </a:ext>
            </a:extLst>
          </p:cNvPr>
          <p:cNvSpPr/>
          <p:nvPr/>
        </p:nvSpPr>
        <p:spPr>
          <a:xfrm>
            <a:off x="775607" y="2185590"/>
            <a:ext cx="3805917" cy="31368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773637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476249" y="1934977"/>
            <a:ext cx="11306175" cy="1567891"/>
          </a:xfrm>
        </p:spPr>
        <p:txBody>
          <a:bodyPr/>
          <a:lstStyle/>
          <a:p>
            <a:r>
              <a:rPr lang="en-US" dirty="0"/>
              <a:t>The update from Elsevier – No Change to Resource</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17</a:t>
            </a:fld>
            <a:endParaRPr lang="en-GB">
              <a:solidFill>
                <a:schemeClr val="bg1"/>
              </a:solidFill>
            </a:endParaRPr>
          </a:p>
        </p:txBody>
      </p:sp>
    </p:spTree>
    <p:extLst>
      <p:ext uri="{BB962C8B-B14F-4D97-AF65-F5344CB8AC3E}">
        <p14:creationId xmlns:p14="http://schemas.microsoft.com/office/powerpoint/2010/main" val="612975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372A5-5C74-78A3-499C-F634ACD7BA32}"/>
              </a:ext>
            </a:extLst>
          </p:cNvPr>
          <p:cNvPicPr>
            <a:picLocks noChangeAspect="1"/>
          </p:cNvPicPr>
          <p:nvPr/>
        </p:nvPicPr>
        <p:blipFill>
          <a:blip r:embed="rId2"/>
          <a:stretch>
            <a:fillRect/>
          </a:stretch>
        </p:blipFill>
        <p:spPr>
          <a:xfrm>
            <a:off x="0" y="3854072"/>
            <a:ext cx="12192000" cy="769106"/>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Elsevier – No Change to Resource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1"/>
            <a:ext cx="11450673" cy="2064147"/>
          </a:xfrm>
        </p:spPr>
        <p:txBody>
          <a:bodyPr/>
          <a:lstStyle/>
          <a:p>
            <a:r>
              <a:rPr lang="en-US" sz="2200" dirty="0"/>
              <a:t>This is part of the KBART file “Elsevier ScienceDirect Journals Complete.xlsx” supplied by Elsevier.  Here we see for example that Journal “Taiwanese Journal of Obstetrics and Gynecology” ISSN 1028-4559:</a:t>
            </a:r>
          </a:p>
          <a:p>
            <a:pPr lvl="1"/>
            <a:r>
              <a:rPr lang="en-US" sz="2000" dirty="0"/>
              <a:t>Is published from year 2004-03 (which is March 2004) vol. 43 issue1	</a:t>
            </a:r>
          </a:p>
          <a:p>
            <a:pPr lvl="1"/>
            <a:r>
              <a:rPr lang="en-US" sz="2000" dirty="0"/>
              <a:t>There was no change to the journal in this run of the job		</a:t>
            </a:r>
          </a:p>
        </p:txBody>
      </p:sp>
      <p:sp>
        <p:nvSpPr>
          <p:cNvPr id="7" name="Rectangle 6">
            <a:extLst>
              <a:ext uri="{FF2B5EF4-FFF2-40B4-BE49-F238E27FC236}">
                <a16:creationId xmlns:a16="http://schemas.microsoft.com/office/drawing/2014/main" id="{335EA3BE-EDDE-CAE8-46EF-564C05C76011}"/>
              </a:ext>
            </a:extLst>
          </p:cNvPr>
          <p:cNvSpPr/>
          <p:nvPr/>
        </p:nvSpPr>
        <p:spPr>
          <a:xfrm>
            <a:off x="0" y="4416698"/>
            <a:ext cx="2257426" cy="20648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Rectangle 13">
            <a:extLst>
              <a:ext uri="{FF2B5EF4-FFF2-40B4-BE49-F238E27FC236}">
                <a16:creationId xmlns:a16="http://schemas.microsoft.com/office/drawing/2014/main" id="{99A584AE-98D9-C6E7-FE6A-1DD441834078}"/>
              </a:ext>
            </a:extLst>
          </p:cNvPr>
          <p:cNvSpPr/>
          <p:nvPr/>
        </p:nvSpPr>
        <p:spPr>
          <a:xfrm>
            <a:off x="6457950" y="4416698"/>
            <a:ext cx="2257426" cy="20648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2223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505499-6A2D-63CE-C5ED-AB9EA1AF4F99}"/>
              </a:ext>
            </a:extLst>
          </p:cNvPr>
          <p:cNvPicPr>
            <a:picLocks noChangeAspect="1"/>
          </p:cNvPicPr>
          <p:nvPr/>
        </p:nvPicPr>
        <p:blipFill>
          <a:blip r:embed="rId2"/>
          <a:stretch>
            <a:fillRect/>
          </a:stretch>
        </p:blipFill>
        <p:spPr>
          <a:xfrm>
            <a:off x="0" y="2487872"/>
            <a:ext cx="12192000" cy="323480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Elsevier – No Change to Resource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1"/>
            <a:ext cx="11450673" cy="2064147"/>
          </a:xfrm>
        </p:spPr>
        <p:txBody>
          <a:bodyPr/>
          <a:lstStyle/>
          <a:p>
            <a:r>
              <a:rPr lang="en-US" sz="2200" dirty="0"/>
              <a:t>Here is journal “Taiwanese Journal of Obstetrics and Gynecology” ISSN 1028-4559 in Alma</a:t>
            </a:r>
          </a:p>
        </p:txBody>
      </p:sp>
      <p:sp>
        <p:nvSpPr>
          <p:cNvPr id="4" name="Rectangle 3">
            <a:extLst>
              <a:ext uri="{FF2B5EF4-FFF2-40B4-BE49-F238E27FC236}">
                <a16:creationId xmlns:a16="http://schemas.microsoft.com/office/drawing/2014/main" id="{747A2916-E123-6B65-065F-F227AD88D4D8}"/>
              </a:ext>
            </a:extLst>
          </p:cNvPr>
          <p:cNvSpPr/>
          <p:nvPr/>
        </p:nvSpPr>
        <p:spPr>
          <a:xfrm>
            <a:off x="365688" y="2809875"/>
            <a:ext cx="2158437" cy="38562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F8A01ABB-9386-9B79-F740-47AC1540C655}"/>
              </a:ext>
            </a:extLst>
          </p:cNvPr>
          <p:cNvSpPr/>
          <p:nvPr/>
        </p:nvSpPr>
        <p:spPr>
          <a:xfrm>
            <a:off x="365688" y="3371850"/>
            <a:ext cx="2158437" cy="38562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E06E04A1-1E64-1E11-0B99-8F4262A4BFEA}"/>
              </a:ext>
            </a:extLst>
          </p:cNvPr>
          <p:cNvSpPr txBox="1"/>
          <p:nvPr/>
        </p:nvSpPr>
        <p:spPr>
          <a:xfrm>
            <a:off x="6396038" y="3812756"/>
            <a:ext cx="4233862" cy="646331"/>
          </a:xfrm>
          <a:prstGeom prst="rect">
            <a:avLst/>
          </a:prstGeom>
          <a:solidFill>
            <a:srgbClr val="FFFF00"/>
          </a:solidFill>
          <a:ln>
            <a:solidFill>
              <a:schemeClr val="tx1"/>
            </a:solidFill>
          </a:ln>
        </p:spPr>
        <p:txBody>
          <a:bodyPr wrap="square">
            <a:spAutoFit/>
          </a:bodyPr>
          <a:lstStyle/>
          <a:p>
            <a:r>
              <a:rPr lang="en-US" sz="1800" dirty="0"/>
              <a:t>Last modification date is before the last time the job ran on July  20, 2024.</a:t>
            </a:r>
            <a:endParaRPr lang="en-US" dirty="0"/>
          </a:p>
        </p:txBody>
      </p:sp>
      <p:sp>
        <p:nvSpPr>
          <p:cNvPr id="13" name="Rectangle 12">
            <a:extLst>
              <a:ext uri="{FF2B5EF4-FFF2-40B4-BE49-F238E27FC236}">
                <a16:creationId xmlns:a16="http://schemas.microsoft.com/office/drawing/2014/main" id="{1AC8D612-D354-1D4B-4BA2-B692F7DDE544}"/>
              </a:ext>
            </a:extLst>
          </p:cNvPr>
          <p:cNvSpPr/>
          <p:nvPr/>
        </p:nvSpPr>
        <p:spPr>
          <a:xfrm>
            <a:off x="2838450" y="3564661"/>
            <a:ext cx="2009775" cy="38562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6" name="Straight Arrow Connector 15">
            <a:extLst>
              <a:ext uri="{FF2B5EF4-FFF2-40B4-BE49-F238E27FC236}">
                <a16:creationId xmlns:a16="http://schemas.microsoft.com/office/drawing/2014/main" id="{C76FE2BC-C2A9-5C89-D3C0-3D678EA48538}"/>
              </a:ext>
            </a:extLst>
          </p:cNvPr>
          <p:cNvCxnSpPr>
            <a:stCxn id="12" idx="1"/>
          </p:cNvCxnSpPr>
          <p:nvPr/>
        </p:nvCxnSpPr>
        <p:spPr>
          <a:xfrm flipH="1" flipV="1">
            <a:off x="4914900" y="3757473"/>
            <a:ext cx="1481138" cy="3784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DE43FAB-BF61-2188-BF39-D4203B3B4A7D}"/>
              </a:ext>
            </a:extLst>
          </p:cNvPr>
          <p:cNvSpPr txBox="1"/>
          <p:nvPr/>
        </p:nvSpPr>
        <p:spPr>
          <a:xfrm>
            <a:off x="1585913" y="5418339"/>
            <a:ext cx="4233862" cy="646331"/>
          </a:xfrm>
          <a:prstGeom prst="rect">
            <a:avLst/>
          </a:prstGeom>
          <a:solidFill>
            <a:srgbClr val="FFFF00"/>
          </a:solidFill>
          <a:ln>
            <a:solidFill>
              <a:schemeClr val="tx1"/>
            </a:solidFill>
          </a:ln>
        </p:spPr>
        <p:txBody>
          <a:bodyPr wrap="square">
            <a:spAutoFit/>
          </a:bodyPr>
          <a:lstStyle/>
          <a:p>
            <a:r>
              <a:rPr lang="en-US" sz="1800" dirty="0"/>
              <a:t>The coverage information which we saw in the KBART file</a:t>
            </a:r>
            <a:endParaRPr lang="en-US" dirty="0"/>
          </a:p>
        </p:txBody>
      </p:sp>
      <p:cxnSp>
        <p:nvCxnSpPr>
          <p:cNvPr id="18" name="Straight Arrow Connector 17">
            <a:extLst>
              <a:ext uri="{FF2B5EF4-FFF2-40B4-BE49-F238E27FC236}">
                <a16:creationId xmlns:a16="http://schemas.microsoft.com/office/drawing/2014/main" id="{A076430B-9415-BEA4-85DB-3E7D465030ED}"/>
              </a:ext>
            </a:extLst>
          </p:cNvPr>
          <p:cNvCxnSpPr>
            <a:cxnSpLocks/>
          </p:cNvCxnSpPr>
          <p:nvPr/>
        </p:nvCxnSpPr>
        <p:spPr>
          <a:xfrm flipH="1" flipV="1">
            <a:off x="1657350" y="3812756"/>
            <a:ext cx="447675" cy="16055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99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CC2CE-B288-9838-38B0-51E8464C658A}"/>
              </a:ext>
            </a:extLst>
          </p:cNvPr>
          <p:cNvSpPr>
            <a:spLocks noGrp="1"/>
          </p:cNvSpPr>
          <p:nvPr>
            <p:ph type="body" sz="quarter" idx="15"/>
          </p:nvPr>
        </p:nvSpPr>
        <p:spPr/>
        <p:txBody>
          <a:bodyPr/>
          <a:lstStyle/>
          <a:p>
            <a:r>
              <a:rPr lang="en-US" dirty="0"/>
              <a:t>Agenda</a:t>
            </a:r>
            <a:endParaRPr lang="en-NL" dirty="0"/>
          </a:p>
        </p:txBody>
      </p:sp>
      <p:sp>
        <p:nvSpPr>
          <p:cNvPr id="6" name="Text Placeholder 5">
            <a:extLst>
              <a:ext uri="{FF2B5EF4-FFF2-40B4-BE49-F238E27FC236}">
                <a16:creationId xmlns:a16="http://schemas.microsoft.com/office/drawing/2014/main" id="{65F3B852-286D-55BD-2B1D-F4756EAB082C}"/>
              </a:ext>
            </a:extLst>
          </p:cNvPr>
          <p:cNvSpPr>
            <a:spLocks noGrp="1"/>
          </p:cNvSpPr>
          <p:nvPr>
            <p:ph type="body" sz="quarter" idx="10"/>
          </p:nvPr>
        </p:nvSpPr>
        <p:spPr/>
        <p:txBody>
          <a:bodyPr/>
          <a:lstStyle/>
          <a:p>
            <a:r>
              <a:rPr lang="en-US" dirty="0"/>
              <a:t>Introduction</a:t>
            </a:r>
          </a:p>
          <a:p>
            <a:r>
              <a:rPr lang="en-US" dirty="0"/>
              <a:t>The setup</a:t>
            </a:r>
          </a:p>
          <a:p>
            <a:r>
              <a:rPr lang="en-US" sz="1800" dirty="0"/>
              <a:t>The update from Elsevier</a:t>
            </a:r>
          </a:p>
          <a:p>
            <a:r>
              <a:rPr lang="en-US" sz="1800" dirty="0"/>
              <a:t>The update from Elsevier – No Change to Resource</a:t>
            </a:r>
          </a:p>
          <a:p>
            <a:r>
              <a:rPr lang="en-US" sz="1800" dirty="0"/>
              <a:t>The update from Elsevier – Resource Updated</a:t>
            </a:r>
          </a:p>
          <a:p>
            <a:r>
              <a:rPr lang="en-US" sz="1800" dirty="0"/>
              <a:t>The update from Elsevier – Resource Added</a:t>
            </a:r>
          </a:p>
          <a:p>
            <a:r>
              <a:rPr lang="en-US" sz="1800" dirty="0">
                <a:effectLst/>
                <a:latin typeface="Avenir Next LT Pro" panose="020B0504020202020204" pitchFamily="34" charset="0"/>
                <a:ea typeface="Times New Roman" panose="02020603050405020304" pitchFamily="18" charset="0"/>
                <a:cs typeface="Calibri" panose="020F0502020204030204" pitchFamily="34" charset="0"/>
              </a:rPr>
              <a:t>Summary</a:t>
            </a:r>
            <a:endParaRPr lang="en-US" sz="1800" dirty="0"/>
          </a:p>
          <a:p>
            <a:endParaRPr lang="en-US" dirty="0"/>
          </a:p>
          <a:p>
            <a:endParaRPr lang="en-NL" dirty="0"/>
          </a:p>
          <a:p>
            <a:endParaRPr lang="en-NL" dirty="0"/>
          </a:p>
          <a:p>
            <a:endParaRPr lang="en-NL" dirty="0"/>
          </a:p>
        </p:txBody>
      </p:sp>
      <p:sp>
        <p:nvSpPr>
          <p:cNvPr id="8" name="Slide Number Placeholder 5">
            <a:extLst>
              <a:ext uri="{FF2B5EF4-FFF2-40B4-BE49-F238E27FC236}">
                <a16:creationId xmlns:a16="http://schemas.microsoft.com/office/drawing/2014/main" id="{D15A3458-E52F-3547-8FB1-8C115B7F4C3C}"/>
              </a:ext>
            </a:extLst>
          </p:cNvPr>
          <p:cNvSpPr txBox="1">
            <a:spLocks/>
          </p:cNvSpPr>
          <p:nvPr/>
        </p:nvSpPr>
        <p:spPr>
          <a:xfrm>
            <a:off x="11671500" y="6465692"/>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2</a:t>
            </a:fld>
            <a:endParaRPr lang="en-GB"/>
          </a:p>
        </p:txBody>
      </p:sp>
    </p:spTree>
    <p:extLst>
      <p:ext uri="{BB962C8B-B14F-4D97-AF65-F5344CB8AC3E}">
        <p14:creationId xmlns:p14="http://schemas.microsoft.com/office/powerpoint/2010/main" val="240158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BF74CA-4079-2E85-E503-BFED7DE474F1}"/>
              </a:ext>
            </a:extLst>
          </p:cNvPr>
          <p:cNvPicPr>
            <a:picLocks noChangeAspect="1"/>
          </p:cNvPicPr>
          <p:nvPr/>
        </p:nvPicPr>
        <p:blipFill>
          <a:blip r:embed="rId2"/>
          <a:stretch>
            <a:fillRect/>
          </a:stretch>
        </p:blipFill>
        <p:spPr>
          <a:xfrm>
            <a:off x="0" y="1266812"/>
            <a:ext cx="12192000" cy="432437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Elsevier – No Change to Resource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20</a:t>
            </a:fld>
            <a:endParaRPr lang="en-GB"/>
          </a:p>
        </p:txBody>
      </p:sp>
      <p:sp>
        <p:nvSpPr>
          <p:cNvPr id="7" name="TextBox 6">
            <a:extLst>
              <a:ext uri="{FF2B5EF4-FFF2-40B4-BE49-F238E27FC236}">
                <a16:creationId xmlns:a16="http://schemas.microsoft.com/office/drawing/2014/main" id="{2C1B59D1-AF63-5D20-6252-CFB5BE4FE172}"/>
              </a:ext>
            </a:extLst>
          </p:cNvPr>
          <p:cNvSpPr txBox="1"/>
          <p:nvPr/>
        </p:nvSpPr>
        <p:spPr>
          <a:xfrm>
            <a:off x="4891088" y="2360814"/>
            <a:ext cx="4233862" cy="646331"/>
          </a:xfrm>
          <a:prstGeom prst="rect">
            <a:avLst/>
          </a:prstGeom>
          <a:solidFill>
            <a:srgbClr val="FFFF00"/>
          </a:solidFill>
          <a:ln>
            <a:solidFill>
              <a:schemeClr val="tx1"/>
            </a:solidFill>
          </a:ln>
        </p:spPr>
        <p:txBody>
          <a:bodyPr wrap="square">
            <a:spAutoFit/>
          </a:bodyPr>
          <a:lstStyle/>
          <a:p>
            <a:r>
              <a:rPr lang="en-US" sz="1800" dirty="0"/>
              <a:t>The coverage information which we saw in the KBART file</a:t>
            </a:r>
            <a:endParaRPr lang="en-US" dirty="0"/>
          </a:p>
        </p:txBody>
      </p:sp>
    </p:spTree>
    <p:extLst>
      <p:ext uri="{BB962C8B-B14F-4D97-AF65-F5344CB8AC3E}">
        <p14:creationId xmlns:p14="http://schemas.microsoft.com/office/powerpoint/2010/main" val="3641948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476249" y="1934977"/>
            <a:ext cx="11306175" cy="1567891"/>
          </a:xfrm>
        </p:spPr>
        <p:txBody>
          <a:bodyPr/>
          <a:lstStyle/>
          <a:p>
            <a:r>
              <a:rPr lang="en-US" dirty="0"/>
              <a:t>The update from Elsevier – Resource Updated</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21</a:t>
            </a:fld>
            <a:endParaRPr lang="en-GB">
              <a:solidFill>
                <a:schemeClr val="bg1"/>
              </a:solidFill>
            </a:endParaRPr>
          </a:p>
        </p:txBody>
      </p:sp>
    </p:spTree>
    <p:extLst>
      <p:ext uri="{BB962C8B-B14F-4D97-AF65-F5344CB8AC3E}">
        <p14:creationId xmlns:p14="http://schemas.microsoft.com/office/powerpoint/2010/main" val="4090742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5B7A94-77F5-8409-CFF4-C58B9D59C946}"/>
              </a:ext>
            </a:extLst>
          </p:cNvPr>
          <p:cNvPicPr>
            <a:picLocks noChangeAspect="1"/>
          </p:cNvPicPr>
          <p:nvPr/>
        </p:nvPicPr>
        <p:blipFill>
          <a:blip r:embed="rId2"/>
          <a:stretch>
            <a:fillRect/>
          </a:stretch>
        </p:blipFill>
        <p:spPr>
          <a:xfrm>
            <a:off x="0" y="4032008"/>
            <a:ext cx="12192000" cy="58468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Elsevier – Resource Updated</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1"/>
            <a:ext cx="11450673" cy="2440524"/>
          </a:xfrm>
        </p:spPr>
        <p:txBody>
          <a:bodyPr/>
          <a:lstStyle/>
          <a:p>
            <a:r>
              <a:rPr lang="en-US" sz="2200" dirty="0"/>
              <a:t>This is part of the KBART file “Elsevier ScienceDirect Journals Complete.xlsx” supplied by Elsevier.  Here we see for example that Journal “Taiwan Journal of Ophthalmology” ISSN 2211-5056:</a:t>
            </a:r>
          </a:p>
          <a:p>
            <a:pPr lvl="1"/>
            <a:r>
              <a:rPr lang="en-US" sz="2000" dirty="0"/>
              <a:t>Is published from year 2011-12 (which is Dec. 2011) vol. 1 issue1 to year 2016-12 vol. 6, issue 4	</a:t>
            </a:r>
          </a:p>
          <a:p>
            <a:pPr lvl="1"/>
            <a:r>
              <a:rPr lang="en-US" sz="2000" dirty="0"/>
              <a:t>The journal was updated in this run of the job		</a:t>
            </a:r>
          </a:p>
        </p:txBody>
      </p:sp>
      <p:sp>
        <p:nvSpPr>
          <p:cNvPr id="7" name="Rectangle 6">
            <a:extLst>
              <a:ext uri="{FF2B5EF4-FFF2-40B4-BE49-F238E27FC236}">
                <a16:creationId xmlns:a16="http://schemas.microsoft.com/office/drawing/2014/main" id="{335EA3BE-EDDE-CAE8-46EF-564C05C76011}"/>
              </a:ext>
            </a:extLst>
          </p:cNvPr>
          <p:cNvSpPr/>
          <p:nvPr/>
        </p:nvSpPr>
        <p:spPr>
          <a:xfrm>
            <a:off x="0" y="4416698"/>
            <a:ext cx="2257426" cy="20648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Rectangle 13">
            <a:extLst>
              <a:ext uri="{FF2B5EF4-FFF2-40B4-BE49-F238E27FC236}">
                <a16:creationId xmlns:a16="http://schemas.microsoft.com/office/drawing/2014/main" id="{99A584AE-98D9-C6E7-FE6A-1DD441834078}"/>
              </a:ext>
            </a:extLst>
          </p:cNvPr>
          <p:cNvSpPr/>
          <p:nvPr/>
        </p:nvSpPr>
        <p:spPr>
          <a:xfrm>
            <a:off x="6457950" y="4416698"/>
            <a:ext cx="2257426" cy="20648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768516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5C665C-8A2B-9966-D204-B2F45963F8BF}"/>
              </a:ext>
            </a:extLst>
          </p:cNvPr>
          <p:cNvPicPr>
            <a:picLocks noChangeAspect="1"/>
          </p:cNvPicPr>
          <p:nvPr/>
        </p:nvPicPr>
        <p:blipFill>
          <a:blip r:embed="rId2"/>
          <a:stretch>
            <a:fillRect/>
          </a:stretch>
        </p:blipFill>
        <p:spPr>
          <a:xfrm>
            <a:off x="0" y="2507055"/>
            <a:ext cx="12192000" cy="3272639"/>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Elsevier – Resource Updated</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1"/>
            <a:ext cx="11450673" cy="2064147"/>
          </a:xfrm>
        </p:spPr>
        <p:txBody>
          <a:bodyPr/>
          <a:lstStyle/>
          <a:p>
            <a:r>
              <a:rPr lang="en-US" sz="2200" dirty="0"/>
              <a:t>Here is journal “Taiwan Journal of Ophthalmology” ISSN 2211-5056 in Alma</a:t>
            </a:r>
          </a:p>
        </p:txBody>
      </p:sp>
      <p:sp>
        <p:nvSpPr>
          <p:cNvPr id="4" name="Rectangle 3">
            <a:extLst>
              <a:ext uri="{FF2B5EF4-FFF2-40B4-BE49-F238E27FC236}">
                <a16:creationId xmlns:a16="http://schemas.microsoft.com/office/drawing/2014/main" id="{747A2916-E123-6B65-065F-F227AD88D4D8}"/>
              </a:ext>
            </a:extLst>
          </p:cNvPr>
          <p:cNvSpPr/>
          <p:nvPr/>
        </p:nvSpPr>
        <p:spPr>
          <a:xfrm>
            <a:off x="365688" y="2809875"/>
            <a:ext cx="2158437" cy="38562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F8A01ABB-9386-9B79-F740-47AC1540C655}"/>
              </a:ext>
            </a:extLst>
          </p:cNvPr>
          <p:cNvSpPr/>
          <p:nvPr/>
        </p:nvSpPr>
        <p:spPr>
          <a:xfrm>
            <a:off x="365688" y="3371850"/>
            <a:ext cx="2301312" cy="7239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E06E04A1-1E64-1E11-0B99-8F4262A4BFEA}"/>
              </a:ext>
            </a:extLst>
          </p:cNvPr>
          <p:cNvSpPr txBox="1"/>
          <p:nvPr/>
        </p:nvSpPr>
        <p:spPr>
          <a:xfrm>
            <a:off x="6396038" y="3812756"/>
            <a:ext cx="4233862" cy="923330"/>
          </a:xfrm>
          <a:prstGeom prst="rect">
            <a:avLst/>
          </a:prstGeom>
          <a:solidFill>
            <a:srgbClr val="FFFF00"/>
          </a:solidFill>
          <a:ln>
            <a:solidFill>
              <a:schemeClr val="tx1"/>
            </a:solidFill>
          </a:ln>
        </p:spPr>
        <p:txBody>
          <a:bodyPr wrap="square">
            <a:spAutoFit/>
          </a:bodyPr>
          <a:lstStyle/>
          <a:p>
            <a:r>
              <a:rPr lang="en-US" sz="1800" dirty="0"/>
              <a:t>Last modification date is the date of the last time the job ran on July  20, 2024.</a:t>
            </a:r>
            <a:endParaRPr lang="en-US" dirty="0"/>
          </a:p>
        </p:txBody>
      </p:sp>
      <p:sp>
        <p:nvSpPr>
          <p:cNvPr id="13" name="Rectangle 12">
            <a:extLst>
              <a:ext uri="{FF2B5EF4-FFF2-40B4-BE49-F238E27FC236}">
                <a16:creationId xmlns:a16="http://schemas.microsoft.com/office/drawing/2014/main" id="{1AC8D612-D354-1D4B-4BA2-B692F7DDE544}"/>
              </a:ext>
            </a:extLst>
          </p:cNvPr>
          <p:cNvSpPr/>
          <p:nvPr/>
        </p:nvSpPr>
        <p:spPr>
          <a:xfrm>
            <a:off x="2838450" y="3564661"/>
            <a:ext cx="2009775" cy="38562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6" name="Straight Arrow Connector 15">
            <a:extLst>
              <a:ext uri="{FF2B5EF4-FFF2-40B4-BE49-F238E27FC236}">
                <a16:creationId xmlns:a16="http://schemas.microsoft.com/office/drawing/2014/main" id="{C76FE2BC-C2A9-5C89-D3C0-3D678EA48538}"/>
              </a:ext>
            </a:extLst>
          </p:cNvPr>
          <p:cNvCxnSpPr>
            <a:cxnSpLocks/>
            <a:stCxn id="12" idx="1"/>
          </p:cNvCxnSpPr>
          <p:nvPr/>
        </p:nvCxnSpPr>
        <p:spPr>
          <a:xfrm flipH="1" flipV="1">
            <a:off x="4914900" y="3757473"/>
            <a:ext cx="1481138" cy="5169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C1B59D1-AF63-5D20-6252-CFB5BE4FE172}"/>
              </a:ext>
            </a:extLst>
          </p:cNvPr>
          <p:cNvSpPr txBox="1"/>
          <p:nvPr/>
        </p:nvSpPr>
        <p:spPr>
          <a:xfrm>
            <a:off x="1585913" y="5418339"/>
            <a:ext cx="4233862" cy="646331"/>
          </a:xfrm>
          <a:prstGeom prst="rect">
            <a:avLst/>
          </a:prstGeom>
          <a:solidFill>
            <a:srgbClr val="FFFF00"/>
          </a:solidFill>
          <a:ln>
            <a:solidFill>
              <a:schemeClr val="tx1"/>
            </a:solidFill>
          </a:ln>
        </p:spPr>
        <p:txBody>
          <a:bodyPr wrap="square">
            <a:spAutoFit/>
          </a:bodyPr>
          <a:lstStyle/>
          <a:p>
            <a:r>
              <a:rPr lang="en-US" sz="1800" dirty="0"/>
              <a:t>The coverage information which we saw in the KBART file</a:t>
            </a:r>
            <a:endParaRPr lang="en-US" dirty="0"/>
          </a:p>
        </p:txBody>
      </p:sp>
      <p:cxnSp>
        <p:nvCxnSpPr>
          <p:cNvPr id="8" name="Straight Arrow Connector 7">
            <a:extLst>
              <a:ext uri="{FF2B5EF4-FFF2-40B4-BE49-F238E27FC236}">
                <a16:creationId xmlns:a16="http://schemas.microsoft.com/office/drawing/2014/main" id="{8C3412E2-5A60-4835-87C4-194F4D016CF3}"/>
              </a:ext>
            </a:extLst>
          </p:cNvPr>
          <p:cNvCxnSpPr>
            <a:cxnSpLocks/>
          </p:cNvCxnSpPr>
          <p:nvPr/>
        </p:nvCxnSpPr>
        <p:spPr>
          <a:xfrm flipH="1" flipV="1">
            <a:off x="1716881" y="4124964"/>
            <a:ext cx="388144" cy="12933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749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C4EA02-B0DB-9325-1DAD-CCA16CA14A14}"/>
              </a:ext>
            </a:extLst>
          </p:cNvPr>
          <p:cNvPicPr>
            <a:picLocks noChangeAspect="1"/>
          </p:cNvPicPr>
          <p:nvPr/>
        </p:nvPicPr>
        <p:blipFill>
          <a:blip r:embed="rId2"/>
          <a:stretch>
            <a:fillRect/>
          </a:stretch>
        </p:blipFill>
        <p:spPr>
          <a:xfrm>
            <a:off x="0" y="1266294"/>
            <a:ext cx="12192000" cy="4325411"/>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Elsevier – Resource Updated</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24</a:t>
            </a:fld>
            <a:endParaRPr lang="en-GB"/>
          </a:p>
        </p:txBody>
      </p:sp>
      <p:sp>
        <p:nvSpPr>
          <p:cNvPr id="7" name="TextBox 6">
            <a:extLst>
              <a:ext uri="{FF2B5EF4-FFF2-40B4-BE49-F238E27FC236}">
                <a16:creationId xmlns:a16="http://schemas.microsoft.com/office/drawing/2014/main" id="{2C1B59D1-AF63-5D20-6252-CFB5BE4FE172}"/>
              </a:ext>
            </a:extLst>
          </p:cNvPr>
          <p:cNvSpPr txBox="1"/>
          <p:nvPr/>
        </p:nvSpPr>
        <p:spPr>
          <a:xfrm>
            <a:off x="4891088" y="2360814"/>
            <a:ext cx="4233862" cy="646331"/>
          </a:xfrm>
          <a:prstGeom prst="rect">
            <a:avLst/>
          </a:prstGeom>
          <a:solidFill>
            <a:srgbClr val="FFFF00"/>
          </a:solidFill>
          <a:ln>
            <a:solidFill>
              <a:schemeClr val="tx1"/>
            </a:solidFill>
          </a:ln>
        </p:spPr>
        <p:txBody>
          <a:bodyPr wrap="square">
            <a:spAutoFit/>
          </a:bodyPr>
          <a:lstStyle/>
          <a:p>
            <a:r>
              <a:rPr lang="en-US" sz="1800" dirty="0"/>
              <a:t>The coverage information which we saw in the KBART file</a:t>
            </a:r>
            <a:endParaRPr lang="en-US" dirty="0"/>
          </a:p>
        </p:txBody>
      </p:sp>
    </p:spTree>
    <p:extLst>
      <p:ext uri="{BB962C8B-B14F-4D97-AF65-F5344CB8AC3E}">
        <p14:creationId xmlns:p14="http://schemas.microsoft.com/office/powerpoint/2010/main" val="1166961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476249" y="1934977"/>
            <a:ext cx="11306175" cy="1567891"/>
          </a:xfrm>
        </p:spPr>
        <p:txBody>
          <a:bodyPr/>
          <a:lstStyle/>
          <a:p>
            <a:r>
              <a:rPr lang="en-US" dirty="0"/>
              <a:t>The update from Elsevier – Resource Added</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25</a:t>
            </a:fld>
            <a:endParaRPr lang="en-GB">
              <a:solidFill>
                <a:schemeClr val="bg1"/>
              </a:solidFill>
            </a:endParaRPr>
          </a:p>
        </p:txBody>
      </p:sp>
    </p:spTree>
    <p:extLst>
      <p:ext uri="{BB962C8B-B14F-4D97-AF65-F5344CB8AC3E}">
        <p14:creationId xmlns:p14="http://schemas.microsoft.com/office/powerpoint/2010/main" val="1065726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75E432-5FBE-DE51-1ABC-CD3F860515BE}"/>
              </a:ext>
            </a:extLst>
          </p:cNvPr>
          <p:cNvPicPr>
            <a:picLocks noChangeAspect="1"/>
          </p:cNvPicPr>
          <p:nvPr/>
        </p:nvPicPr>
        <p:blipFill>
          <a:blip r:embed="rId2"/>
          <a:stretch>
            <a:fillRect/>
          </a:stretch>
        </p:blipFill>
        <p:spPr>
          <a:xfrm>
            <a:off x="0" y="3084593"/>
            <a:ext cx="12192000" cy="68881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Elsevier – Resource Added</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716624"/>
          </a:xfrm>
        </p:spPr>
        <p:txBody>
          <a:bodyPr/>
          <a:lstStyle/>
          <a:p>
            <a:r>
              <a:rPr lang="en-US" sz="2200" dirty="0"/>
              <a:t>This is part of the KBART file “Elsevier ScienceDirect Books Complete.xlsx” supplied by Elsevier.  Here we see for example that Monograph “Blood-Brain Barrier” ISBN 978-0-443-19404-7:</a:t>
            </a:r>
          </a:p>
          <a:p>
            <a:pPr lvl="1"/>
            <a:r>
              <a:rPr lang="en-US" sz="2000" dirty="0"/>
              <a:t>Was localized and activated.  This means it was added to the electronic collection		</a:t>
            </a:r>
          </a:p>
        </p:txBody>
      </p:sp>
      <p:sp>
        <p:nvSpPr>
          <p:cNvPr id="7" name="Rectangle 6">
            <a:extLst>
              <a:ext uri="{FF2B5EF4-FFF2-40B4-BE49-F238E27FC236}">
                <a16:creationId xmlns:a16="http://schemas.microsoft.com/office/drawing/2014/main" id="{335EA3BE-EDDE-CAE8-46EF-564C05C76011}"/>
              </a:ext>
            </a:extLst>
          </p:cNvPr>
          <p:cNvSpPr/>
          <p:nvPr/>
        </p:nvSpPr>
        <p:spPr>
          <a:xfrm>
            <a:off x="0" y="3568973"/>
            <a:ext cx="2257426" cy="20648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TextBox 4">
            <a:extLst>
              <a:ext uri="{FF2B5EF4-FFF2-40B4-BE49-F238E27FC236}">
                <a16:creationId xmlns:a16="http://schemas.microsoft.com/office/drawing/2014/main" id="{5A810394-22FE-9786-2A87-2C49E0034EAE}"/>
              </a:ext>
            </a:extLst>
          </p:cNvPr>
          <p:cNvSpPr txBox="1"/>
          <p:nvPr/>
        </p:nvSpPr>
        <p:spPr>
          <a:xfrm>
            <a:off x="5691188" y="4702457"/>
            <a:ext cx="2671762" cy="646331"/>
          </a:xfrm>
          <a:prstGeom prst="rect">
            <a:avLst/>
          </a:prstGeom>
          <a:solidFill>
            <a:srgbClr val="FFFF00"/>
          </a:solidFill>
          <a:ln>
            <a:solidFill>
              <a:schemeClr val="tx1"/>
            </a:solidFill>
          </a:ln>
        </p:spPr>
        <p:txBody>
          <a:bodyPr wrap="square">
            <a:spAutoFit/>
          </a:bodyPr>
          <a:lstStyle/>
          <a:p>
            <a:r>
              <a:rPr lang="en-US" sz="1800" dirty="0"/>
              <a:t>Coverage is not relevant for Monograph</a:t>
            </a:r>
            <a:endParaRPr lang="en-US" dirty="0"/>
          </a:p>
        </p:txBody>
      </p:sp>
      <p:cxnSp>
        <p:nvCxnSpPr>
          <p:cNvPr id="6" name="Straight Arrow Connector 5">
            <a:extLst>
              <a:ext uri="{FF2B5EF4-FFF2-40B4-BE49-F238E27FC236}">
                <a16:creationId xmlns:a16="http://schemas.microsoft.com/office/drawing/2014/main" id="{0DADDABD-64B6-4B12-154F-B8CABD0B36CB}"/>
              </a:ext>
            </a:extLst>
          </p:cNvPr>
          <p:cNvCxnSpPr>
            <a:cxnSpLocks/>
          </p:cNvCxnSpPr>
          <p:nvPr/>
        </p:nvCxnSpPr>
        <p:spPr>
          <a:xfrm flipV="1">
            <a:off x="7429500" y="3915297"/>
            <a:ext cx="457200" cy="787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562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86EACC-DA9A-C8E3-F203-FD3849A064C9}"/>
              </a:ext>
            </a:extLst>
          </p:cNvPr>
          <p:cNvPicPr>
            <a:picLocks noChangeAspect="1"/>
          </p:cNvPicPr>
          <p:nvPr/>
        </p:nvPicPr>
        <p:blipFill>
          <a:blip r:embed="rId2"/>
          <a:stretch>
            <a:fillRect/>
          </a:stretch>
        </p:blipFill>
        <p:spPr>
          <a:xfrm>
            <a:off x="147637" y="1971969"/>
            <a:ext cx="6410325" cy="293370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Elsevier – Resource Added</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1"/>
            <a:ext cx="11450673" cy="2064147"/>
          </a:xfrm>
        </p:spPr>
        <p:txBody>
          <a:bodyPr/>
          <a:lstStyle/>
          <a:p>
            <a:r>
              <a:rPr lang="en-US" sz="2200" dirty="0"/>
              <a:t>Here is monograph “Blood-Brain Barrier” ISBN 978-0-443-19404-7 in Alma</a:t>
            </a:r>
          </a:p>
        </p:txBody>
      </p:sp>
      <p:sp>
        <p:nvSpPr>
          <p:cNvPr id="4" name="Rectangle 3">
            <a:extLst>
              <a:ext uri="{FF2B5EF4-FFF2-40B4-BE49-F238E27FC236}">
                <a16:creationId xmlns:a16="http://schemas.microsoft.com/office/drawing/2014/main" id="{747A2916-E123-6B65-065F-F227AD88D4D8}"/>
              </a:ext>
            </a:extLst>
          </p:cNvPr>
          <p:cNvSpPr/>
          <p:nvPr/>
        </p:nvSpPr>
        <p:spPr>
          <a:xfrm>
            <a:off x="441888" y="2295525"/>
            <a:ext cx="2158437" cy="38562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E06E04A1-1E64-1E11-0B99-8F4262A4BFEA}"/>
              </a:ext>
            </a:extLst>
          </p:cNvPr>
          <p:cNvSpPr txBox="1"/>
          <p:nvPr/>
        </p:nvSpPr>
        <p:spPr>
          <a:xfrm>
            <a:off x="6503194" y="3099612"/>
            <a:ext cx="4233862" cy="923330"/>
          </a:xfrm>
          <a:prstGeom prst="rect">
            <a:avLst/>
          </a:prstGeom>
          <a:solidFill>
            <a:srgbClr val="FFFF00"/>
          </a:solidFill>
          <a:ln>
            <a:solidFill>
              <a:schemeClr val="tx1"/>
            </a:solidFill>
          </a:ln>
        </p:spPr>
        <p:txBody>
          <a:bodyPr wrap="square">
            <a:spAutoFit/>
          </a:bodyPr>
          <a:lstStyle/>
          <a:p>
            <a:r>
              <a:rPr lang="en-US" sz="1800" dirty="0"/>
              <a:t>Last modification date is the date of the last time the job ran on July  20, 2024.</a:t>
            </a:r>
            <a:endParaRPr lang="en-US" dirty="0"/>
          </a:p>
        </p:txBody>
      </p:sp>
      <p:sp>
        <p:nvSpPr>
          <p:cNvPr id="13" name="Rectangle 12">
            <a:extLst>
              <a:ext uri="{FF2B5EF4-FFF2-40B4-BE49-F238E27FC236}">
                <a16:creationId xmlns:a16="http://schemas.microsoft.com/office/drawing/2014/main" id="{1AC8D612-D354-1D4B-4BA2-B692F7DDE544}"/>
              </a:ext>
            </a:extLst>
          </p:cNvPr>
          <p:cNvSpPr/>
          <p:nvPr/>
        </p:nvSpPr>
        <p:spPr>
          <a:xfrm>
            <a:off x="3028950" y="2847896"/>
            <a:ext cx="2009775" cy="38562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6" name="Straight Arrow Connector 15">
            <a:extLst>
              <a:ext uri="{FF2B5EF4-FFF2-40B4-BE49-F238E27FC236}">
                <a16:creationId xmlns:a16="http://schemas.microsoft.com/office/drawing/2014/main" id="{C76FE2BC-C2A9-5C89-D3C0-3D678EA48538}"/>
              </a:ext>
            </a:extLst>
          </p:cNvPr>
          <p:cNvCxnSpPr>
            <a:cxnSpLocks/>
            <a:stCxn id="12" idx="1"/>
          </p:cNvCxnSpPr>
          <p:nvPr/>
        </p:nvCxnSpPr>
        <p:spPr>
          <a:xfrm flipH="1" flipV="1">
            <a:off x="5022056" y="3044329"/>
            <a:ext cx="1481138" cy="5169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897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1485900" y="1934977"/>
            <a:ext cx="9315450" cy="1567891"/>
          </a:xfrm>
        </p:spPr>
        <p:txBody>
          <a:bodyPr/>
          <a:lstStyle/>
          <a:p>
            <a:r>
              <a:rPr lang="en-US" dirty="0"/>
              <a:t>Summary</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28</a:t>
            </a:fld>
            <a:endParaRPr lang="en-GB">
              <a:solidFill>
                <a:schemeClr val="bg1"/>
              </a:solidFill>
            </a:endParaRPr>
          </a:p>
        </p:txBody>
      </p:sp>
    </p:spTree>
    <p:extLst>
      <p:ext uri="{BB962C8B-B14F-4D97-AF65-F5344CB8AC3E}">
        <p14:creationId xmlns:p14="http://schemas.microsoft.com/office/powerpoint/2010/main" val="1579789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Summary</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4328741"/>
          </a:xfrm>
        </p:spPr>
        <p:txBody>
          <a:bodyPr/>
          <a:lstStyle/>
          <a:p>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After a simple setup the institution was able to automatically receive files from Elsevier, have them upload to Alma, and update the holdings of the electronic resources.</a:t>
            </a:r>
          </a:p>
          <a:p>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No manual work was done.</a:t>
            </a:r>
          </a:p>
          <a:p>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This is a great time saver, replacing the need to get the files from the vendor, make sure they are in proper format, and manually load to Alma.</a:t>
            </a:r>
          </a:p>
        </p:txBody>
      </p:sp>
    </p:spTree>
    <p:extLst>
      <p:ext uri="{BB962C8B-B14F-4D97-AF65-F5344CB8AC3E}">
        <p14:creationId xmlns:p14="http://schemas.microsoft.com/office/powerpoint/2010/main" val="342766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Introduction</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a:t>
            </a:fld>
            <a:endParaRPr lang="en-GB">
              <a:solidFill>
                <a:schemeClr val="bg1"/>
              </a:solidFill>
            </a:endParaRPr>
          </a:p>
        </p:txBody>
      </p:sp>
    </p:spTree>
    <p:extLst>
      <p:ext uri="{BB962C8B-B14F-4D97-AF65-F5344CB8AC3E}">
        <p14:creationId xmlns:p14="http://schemas.microsoft.com/office/powerpoint/2010/main" val="350348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7A9A5-4668-3403-AB18-C8FF0F531E08}"/>
              </a:ext>
            </a:extLst>
          </p:cNvPr>
          <p:cNvSpPr txBox="1"/>
          <p:nvPr/>
        </p:nvSpPr>
        <p:spPr>
          <a:xfrm>
            <a:off x="2430049" y="2821236"/>
            <a:ext cx="7503091" cy="62630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bg1"/>
                </a:solidFill>
                <a:latin typeface="+mj-lt"/>
              </a:rPr>
              <a:t>Thank You</a:t>
            </a:r>
            <a:endParaRPr lang="en-GB" sz="5400" b="1" dirty="0">
              <a:solidFill>
                <a:schemeClr val="bg1"/>
              </a:solidFill>
              <a:latin typeface="+mj-lt"/>
            </a:endParaRPr>
          </a:p>
        </p:txBody>
      </p:sp>
      <p:sp>
        <p:nvSpPr>
          <p:cNvPr id="4" name="Text Placeholder 3">
            <a:extLst>
              <a:ext uri="{FF2B5EF4-FFF2-40B4-BE49-F238E27FC236}">
                <a16:creationId xmlns:a16="http://schemas.microsoft.com/office/drawing/2014/main" id="{5B058797-BF7C-A638-82C9-1A1A226CB554}"/>
              </a:ext>
            </a:extLst>
          </p:cNvPr>
          <p:cNvSpPr>
            <a:spLocks noGrp="1"/>
          </p:cNvSpPr>
          <p:nvPr>
            <p:ph type="body" sz="quarter" idx="18"/>
          </p:nvPr>
        </p:nvSpPr>
        <p:spPr/>
        <p:txBody>
          <a:bodyPr/>
          <a:lstStyle/>
          <a:p>
            <a:endParaRPr lang="en-US" dirty="0"/>
          </a:p>
        </p:txBody>
      </p:sp>
      <p:sp>
        <p:nvSpPr>
          <p:cNvPr id="5" name="Text Placeholder 4">
            <a:extLst>
              <a:ext uri="{FF2B5EF4-FFF2-40B4-BE49-F238E27FC236}">
                <a16:creationId xmlns:a16="http://schemas.microsoft.com/office/drawing/2014/main" id="{4F9EF58A-CDD4-67F5-833E-61B6E0EA5F49}"/>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81387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4863610"/>
          </a:xfrm>
        </p:spPr>
        <p:txBody>
          <a:bodyPr/>
          <a:lstStyle/>
          <a:p>
            <a:r>
              <a:rPr lang="en-US" sz="2400" dirty="0"/>
              <a:t>In addition to this presentation see also the online help at </a:t>
            </a:r>
            <a:r>
              <a:rPr lang="en-US" sz="2400" dirty="0">
                <a:hlinkClick r:id="rId2" tooltip="Upload Electronic Holdings from Elsevier"/>
              </a:rPr>
              <a:t>Upload Electronic Holdings from Elsevier</a:t>
            </a:r>
            <a:r>
              <a:rPr lang="en-US" sz="2400" dirty="0"/>
              <a:t>.</a:t>
            </a:r>
          </a:p>
          <a:p>
            <a:r>
              <a:rPr lang="en-US" sz="2400" dirty="0"/>
              <a:t>It is possible to both import and continuously update Elsevier electronic holdings by automatically retrieving and importing the institution-specific holdings using an integration profile.</a:t>
            </a:r>
          </a:p>
          <a:p>
            <a:r>
              <a:rPr lang="en-US" sz="2400" dirty="0"/>
              <a:t>This feature is advantageous because it can replace the manual, multi-step workflow of contacting Elsevier for your specific institutional holdings, converting the provided feed to meet the Portfolio Loader format, and then uploading the holdings using the Portfolio Loader.</a:t>
            </a:r>
          </a:p>
          <a:p>
            <a:endParaRPr lang="en-US" sz="2400" dirty="0"/>
          </a:p>
        </p:txBody>
      </p:sp>
    </p:spTree>
    <p:extLst>
      <p:ext uri="{BB962C8B-B14F-4D97-AF65-F5344CB8AC3E}">
        <p14:creationId xmlns:p14="http://schemas.microsoft.com/office/powerpoint/2010/main" val="176348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4863610"/>
          </a:xfrm>
        </p:spPr>
        <p:txBody>
          <a:bodyPr/>
          <a:lstStyle/>
          <a:p>
            <a:r>
              <a:rPr lang="en-US" sz="2400" dirty="0"/>
              <a:t>This feature ensures that your institution-specific electronic holdings for Elsevier collections are up-to-date and reflect the purchases of the institution.</a:t>
            </a:r>
          </a:p>
          <a:p>
            <a:r>
              <a:rPr lang="en-US" sz="2400" dirty="0"/>
              <a:t>To support this capability, the following Elsevier collections must be activated by the institution from the Community Zone:</a:t>
            </a:r>
          </a:p>
          <a:p>
            <a:pPr marL="457200" indent="-457200">
              <a:buFont typeface="+mj-lt"/>
              <a:buAutoNum type="arabicPeriod"/>
            </a:pPr>
            <a:r>
              <a:rPr lang="en-US" sz="2400" dirty="0"/>
              <a:t>Elsevier ScienceDirect Books Complete</a:t>
            </a:r>
          </a:p>
          <a:p>
            <a:pPr marL="457200" indent="-457200">
              <a:buFont typeface="+mj-lt"/>
              <a:buAutoNum type="arabicPeriod"/>
            </a:pPr>
            <a:r>
              <a:rPr lang="en-US" sz="2400" dirty="0"/>
              <a:t>Elsevier ScienceDirect Journals Complete</a:t>
            </a:r>
          </a:p>
          <a:p>
            <a:endParaRPr lang="en-US" sz="2400" dirty="0"/>
          </a:p>
          <a:p>
            <a:endParaRPr lang="en-US" sz="2400" dirty="0"/>
          </a:p>
          <a:p>
            <a:endParaRPr lang="en-US" sz="2400" dirty="0"/>
          </a:p>
        </p:txBody>
      </p:sp>
    </p:spTree>
    <p:extLst>
      <p:ext uri="{BB962C8B-B14F-4D97-AF65-F5344CB8AC3E}">
        <p14:creationId xmlns:p14="http://schemas.microsoft.com/office/powerpoint/2010/main" val="207521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1261691"/>
          </a:xfrm>
        </p:spPr>
        <p:txBody>
          <a:bodyPr/>
          <a:lstStyle/>
          <a:p>
            <a:r>
              <a:rPr lang="en-US" sz="2400" dirty="0"/>
              <a:t>Here are the two collections in the institution activated from the community zone.  These are the collections which will be automatically updated via the “Upload Electronic Holdings” integration profile for Elsevier.</a:t>
            </a:r>
            <a:endParaRPr lang="he-IL" sz="2400" dirty="0"/>
          </a:p>
          <a:p>
            <a:endParaRPr lang="en-US" sz="2400" dirty="0"/>
          </a:p>
          <a:p>
            <a:endParaRPr lang="en-US" sz="2400" dirty="0"/>
          </a:p>
        </p:txBody>
      </p:sp>
      <p:pic>
        <p:nvPicPr>
          <p:cNvPr id="3" name="Picture 2">
            <a:extLst>
              <a:ext uri="{FF2B5EF4-FFF2-40B4-BE49-F238E27FC236}">
                <a16:creationId xmlns:a16="http://schemas.microsoft.com/office/drawing/2014/main" id="{67255483-555E-F67B-5618-389D134DBDC7}"/>
              </a:ext>
            </a:extLst>
          </p:cNvPr>
          <p:cNvPicPr>
            <a:picLocks noChangeAspect="1"/>
          </p:cNvPicPr>
          <p:nvPr/>
        </p:nvPicPr>
        <p:blipFill>
          <a:blip r:embed="rId2"/>
          <a:stretch>
            <a:fillRect/>
          </a:stretch>
        </p:blipFill>
        <p:spPr>
          <a:xfrm>
            <a:off x="6310312" y="2541135"/>
            <a:ext cx="5553075" cy="3762375"/>
          </a:xfrm>
          <a:prstGeom prst="rect">
            <a:avLst/>
          </a:prstGeom>
          <a:ln>
            <a:solidFill>
              <a:schemeClr val="tx1"/>
            </a:solidFill>
          </a:ln>
        </p:spPr>
      </p:pic>
      <p:pic>
        <p:nvPicPr>
          <p:cNvPr id="5" name="Picture 4">
            <a:extLst>
              <a:ext uri="{FF2B5EF4-FFF2-40B4-BE49-F238E27FC236}">
                <a16:creationId xmlns:a16="http://schemas.microsoft.com/office/drawing/2014/main" id="{E2263034-D9E6-D9AE-B59A-9E16B5453BEB}"/>
              </a:ext>
            </a:extLst>
          </p:cNvPr>
          <p:cNvPicPr>
            <a:picLocks noChangeAspect="1"/>
          </p:cNvPicPr>
          <p:nvPr/>
        </p:nvPicPr>
        <p:blipFill>
          <a:blip r:embed="rId3"/>
          <a:stretch>
            <a:fillRect/>
          </a:stretch>
        </p:blipFill>
        <p:spPr>
          <a:xfrm>
            <a:off x="219074" y="2560185"/>
            <a:ext cx="5679824" cy="3767328"/>
          </a:xfrm>
          <a:prstGeom prst="rect">
            <a:avLst/>
          </a:prstGeom>
          <a:ln>
            <a:solidFill>
              <a:schemeClr val="tx1"/>
            </a:solidFill>
          </a:ln>
        </p:spPr>
      </p:pic>
      <p:sp>
        <p:nvSpPr>
          <p:cNvPr id="6" name="Rectangle 5">
            <a:extLst>
              <a:ext uri="{FF2B5EF4-FFF2-40B4-BE49-F238E27FC236}">
                <a16:creationId xmlns:a16="http://schemas.microsoft.com/office/drawing/2014/main" id="{5E42DBDB-77E5-1CD7-A203-F1C3AD1CB188}"/>
              </a:ext>
            </a:extLst>
          </p:cNvPr>
          <p:cNvSpPr/>
          <p:nvPr/>
        </p:nvSpPr>
        <p:spPr>
          <a:xfrm>
            <a:off x="251520" y="2588509"/>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Rectangle 6">
            <a:extLst>
              <a:ext uri="{FF2B5EF4-FFF2-40B4-BE49-F238E27FC236}">
                <a16:creationId xmlns:a16="http://schemas.microsoft.com/office/drawing/2014/main" id="{8397A2A3-A84B-D396-C75B-39758E23E894}"/>
              </a:ext>
            </a:extLst>
          </p:cNvPr>
          <p:cNvSpPr/>
          <p:nvPr/>
        </p:nvSpPr>
        <p:spPr>
          <a:xfrm>
            <a:off x="395536" y="3380597"/>
            <a:ext cx="2160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Rectangle 7">
            <a:extLst>
              <a:ext uri="{FF2B5EF4-FFF2-40B4-BE49-F238E27FC236}">
                <a16:creationId xmlns:a16="http://schemas.microsoft.com/office/drawing/2014/main" id="{7DD65780-07F6-788F-410A-2D6F12B6EA97}"/>
              </a:ext>
            </a:extLst>
          </p:cNvPr>
          <p:cNvSpPr/>
          <p:nvPr/>
        </p:nvSpPr>
        <p:spPr>
          <a:xfrm>
            <a:off x="612000" y="3380597"/>
            <a:ext cx="35279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11">
            <a:extLst>
              <a:ext uri="{FF2B5EF4-FFF2-40B4-BE49-F238E27FC236}">
                <a16:creationId xmlns:a16="http://schemas.microsoft.com/office/drawing/2014/main" id="{FDBCA155-9E94-A9ED-875C-8A54BFFAE21E}"/>
              </a:ext>
            </a:extLst>
          </p:cNvPr>
          <p:cNvSpPr/>
          <p:nvPr/>
        </p:nvSpPr>
        <p:spPr>
          <a:xfrm>
            <a:off x="6261795" y="2598034"/>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12">
            <a:extLst>
              <a:ext uri="{FF2B5EF4-FFF2-40B4-BE49-F238E27FC236}">
                <a16:creationId xmlns:a16="http://schemas.microsoft.com/office/drawing/2014/main" id="{DDF24E54-9E19-4CFD-7C5E-CDF30075ADF5}"/>
              </a:ext>
            </a:extLst>
          </p:cNvPr>
          <p:cNvSpPr/>
          <p:nvPr/>
        </p:nvSpPr>
        <p:spPr>
          <a:xfrm>
            <a:off x="6405811" y="3390122"/>
            <a:ext cx="2160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Rectangle 13">
            <a:extLst>
              <a:ext uri="{FF2B5EF4-FFF2-40B4-BE49-F238E27FC236}">
                <a16:creationId xmlns:a16="http://schemas.microsoft.com/office/drawing/2014/main" id="{40B96BAB-AD4B-6F3A-D041-3AEB38C06226}"/>
              </a:ext>
            </a:extLst>
          </p:cNvPr>
          <p:cNvSpPr/>
          <p:nvPr/>
        </p:nvSpPr>
        <p:spPr>
          <a:xfrm>
            <a:off x="6622275" y="3390122"/>
            <a:ext cx="35279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54241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The setup</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7</a:t>
            </a:fld>
            <a:endParaRPr lang="en-GB">
              <a:solidFill>
                <a:schemeClr val="bg1"/>
              </a:solidFill>
            </a:endParaRPr>
          </a:p>
        </p:txBody>
      </p:sp>
    </p:spTree>
    <p:extLst>
      <p:ext uri="{BB962C8B-B14F-4D97-AF65-F5344CB8AC3E}">
        <p14:creationId xmlns:p14="http://schemas.microsoft.com/office/powerpoint/2010/main" val="354827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setup</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400" dirty="0"/>
              <a:t>The first step is to obtain from Elsevier an institution token.</a:t>
            </a:r>
          </a:p>
          <a:p>
            <a:r>
              <a:rPr lang="en-US" sz="2400" dirty="0"/>
              <a:t>This is a token used by Elsevier to identify your institution and thereby provide the holdings files for your institution.</a:t>
            </a:r>
          </a:p>
          <a:p>
            <a:r>
              <a:rPr lang="en-US" sz="2400" dirty="0"/>
              <a:t>This token will be put into the integration profile.</a:t>
            </a:r>
          </a:p>
        </p:txBody>
      </p:sp>
    </p:spTree>
    <p:extLst>
      <p:ext uri="{BB962C8B-B14F-4D97-AF65-F5344CB8AC3E}">
        <p14:creationId xmlns:p14="http://schemas.microsoft.com/office/powerpoint/2010/main" val="25588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setup</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345148"/>
          </a:xfrm>
        </p:spPr>
        <p:txBody>
          <a:bodyPr/>
          <a:lstStyle/>
          <a:p>
            <a:r>
              <a:rPr lang="en-US" sz="2400" dirty="0"/>
              <a:t>The second step is to ensure that the Elsevier collections for which you are updating holdings are active collections in Alma.</a:t>
            </a:r>
          </a:p>
          <a:p>
            <a:r>
              <a:rPr lang="en-US" sz="2400" dirty="0"/>
              <a:t>For example (as we saw in the introduction):</a:t>
            </a:r>
          </a:p>
        </p:txBody>
      </p:sp>
      <p:pic>
        <p:nvPicPr>
          <p:cNvPr id="2" name="Picture 1">
            <a:extLst>
              <a:ext uri="{FF2B5EF4-FFF2-40B4-BE49-F238E27FC236}">
                <a16:creationId xmlns:a16="http://schemas.microsoft.com/office/drawing/2014/main" id="{CC73568C-DF70-F918-9672-F65BB35835E0}"/>
              </a:ext>
            </a:extLst>
          </p:cNvPr>
          <p:cNvPicPr>
            <a:picLocks noChangeAspect="1"/>
          </p:cNvPicPr>
          <p:nvPr/>
        </p:nvPicPr>
        <p:blipFill>
          <a:blip r:embed="rId2"/>
          <a:stretch>
            <a:fillRect/>
          </a:stretch>
        </p:blipFill>
        <p:spPr>
          <a:xfrm>
            <a:off x="6310312" y="2541135"/>
            <a:ext cx="5553075" cy="3762375"/>
          </a:xfrm>
          <a:prstGeom prst="rect">
            <a:avLst/>
          </a:prstGeom>
          <a:ln>
            <a:solidFill>
              <a:schemeClr val="tx1"/>
            </a:solidFill>
          </a:ln>
        </p:spPr>
      </p:pic>
      <p:pic>
        <p:nvPicPr>
          <p:cNvPr id="3" name="Picture 2">
            <a:extLst>
              <a:ext uri="{FF2B5EF4-FFF2-40B4-BE49-F238E27FC236}">
                <a16:creationId xmlns:a16="http://schemas.microsoft.com/office/drawing/2014/main" id="{9FEDB29D-FC7A-F804-DF41-7309A57B1E64}"/>
              </a:ext>
            </a:extLst>
          </p:cNvPr>
          <p:cNvPicPr>
            <a:picLocks noChangeAspect="1"/>
          </p:cNvPicPr>
          <p:nvPr/>
        </p:nvPicPr>
        <p:blipFill>
          <a:blip r:embed="rId3"/>
          <a:stretch>
            <a:fillRect/>
          </a:stretch>
        </p:blipFill>
        <p:spPr>
          <a:xfrm>
            <a:off x="219074" y="2560185"/>
            <a:ext cx="5679824" cy="3767328"/>
          </a:xfrm>
          <a:prstGeom prst="rect">
            <a:avLst/>
          </a:prstGeom>
          <a:ln>
            <a:solidFill>
              <a:schemeClr val="tx1"/>
            </a:solidFill>
          </a:ln>
        </p:spPr>
      </p:pic>
      <p:sp>
        <p:nvSpPr>
          <p:cNvPr id="4" name="Rectangle 3">
            <a:extLst>
              <a:ext uri="{FF2B5EF4-FFF2-40B4-BE49-F238E27FC236}">
                <a16:creationId xmlns:a16="http://schemas.microsoft.com/office/drawing/2014/main" id="{D4B00CE0-B333-BD50-D5B3-BCCC1927ABF6}"/>
              </a:ext>
            </a:extLst>
          </p:cNvPr>
          <p:cNvSpPr/>
          <p:nvPr/>
        </p:nvSpPr>
        <p:spPr>
          <a:xfrm>
            <a:off x="251520" y="2588509"/>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Rectangle 4">
            <a:extLst>
              <a:ext uri="{FF2B5EF4-FFF2-40B4-BE49-F238E27FC236}">
                <a16:creationId xmlns:a16="http://schemas.microsoft.com/office/drawing/2014/main" id="{F6920DE8-E2D1-E891-71B4-17C0484F3D6E}"/>
              </a:ext>
            </a:extLst>
          </p:cNvPr>
          <p:cNvSpPr/>
          <p:nvPr/>
        </p:nvSpPr>
        <p:spPr>
          <a:xfrm>
            <a:off x="395536" y="3380597"/>
            <a:ext cx="2160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Rectangle 5">
            <a:extLst>
              <a:ext uri="{FF2B5EF4-FFF2-40B4-BE49-F238E27FC236}">
                <a16:creationId xmlns:a16="http://schemas.microsoft.com/office/drawing/2014/main" id="{650A157D-8F15-BDE5-9BF0-55CCDC43B1C5}"/>
              </a:ext>
            </a:extLst>
          </p:cNvPr>
          <p:cNvSpPr/>
          <p:nvPr/>
        </p:nvSpPr>
        <p:spPr>
          <a:xfrm>
            <a:off x="612000" y="3380597"/>
            <a:ext cx="35279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Rectangle 6">
            <a:extLst>
              <a:ext uri="{FF2B5EF4-FFF2-40B4-BE49-F238E27FC236}">
                <a16:creationId xmlns:a16="http://schemas.microsoft.com/office/drawing/2014/main" id="{633E4AB9-AFEA-F6E4-AA1B-FFEC9B6CAE9C}"/>
              </a:ext>
            </a:extLst>
          </p:cNvPr>
          <p:cNvSpPr/>
          <p:nvPr/>
        </p:nvSpPr>
        <p:spPr>
          <a:xfrm>
            <a:off x="6261795" y="2598034"/>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Rectangle 7">
            <a:extLst>
              <a:ext uri="{FF2B5EF4-FFF2-40B4-BE49-F238E27FC236}">
                <a16:creationId xmlns:a16="http://schemas.microsoft.com/office/drawing/2014/main" id="{78D76DAE-0124-CFFC-1030-F7EFE787402B}"/>
              </a:ext>
            </a:extLst>
          </p:cNvPr>
          <p:cNvSpPr/>
          <p:nvPr/>
        </p:nvSpPr>
        <p:spPr>
          <a:xfrm>
            <a:off x="6405811" y="3390122"/>
            <a:ext cx="2160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11">
            <a:extLst>
              <a:ext uri="{FF2B5EF4-FFF2-40B4-BE49-F238E27FC236}">
                <a16:creationId xmlns:a16="http://schemas.microsoft.com/office/drawing/2014/main" id="{E213F9ED-5B54-15CF-3BDB-FC2FF3C975F2}"/>
              </a:ext>
            </a:extLst>
          </p:cNvPr>
          <p:cNvSpPr/>
          <p:nvPr/>
        </p:nvSpPr>
        <p:spPr>
          <a:xfrm>
            <a:off x="6622275" y="3390122"/>
            <a:ext cx="35279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088207577"/>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26619</TotalTime>
  <Words>1018</Words>
  <Application>Microsoft Office PowerPoint</Application>
  <PresentationFormat>Widescreen</PresentationFormat>
  <Paragraphs>116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Introduction</vt:lpstr>
      <vt:lpstr>PowerPoint Presentation</vt:lpstr>
      <vt:lpstr>The setup</vt:lpstr>
      <vt:lpstr>The setup</vt:lpstr>
      <vt:lpstr>The setup</vt:lpstr>
      <vt:lpstr>The setup</vt:lpstr>
      <vt:lpstr>PowerPoint Presentation</vt:lpstr>
      <vt:lpstr>The update from Elsevier</vt:lpstr>
      <vt:lpstr>The update from Elsevier</vt:lpstr>
      <vt:lpstr>The update from Elsevier</vt:lpstr>
      <vt:lpstr>The update from Elsevier</vt:lpstr>
      <vt:lpstr>PowerPoint Presentation</vt:lpstr>
      <vt:lpstr>The update from Elsevier – No Change to Resource</vt:lpstr>
      <vt:lpstr>The update from Elsevier – No Change to Resource</vt:lpstr>
      <vt:lpstr>The update from Elsevier – No Change to Resource</vt:lpstr>
      <vt:lpstr>PowerPoint Presentation</vt:lpstr>
      <vt:lpstr>The update from Elsevier – Resource Updated</vt:lpstr>
      <vt:lpstr>The update from Elsevier – Resource Updated</vt:lpstr>
      <vt:lpstr>The update from Elsevier – Resource Updated</vt:lpstr>
      <vt:lpstr>PowerPoint Presentation</vt:lpstr>
      <vt:lpstr>The update from Elsevier – Resource Added</vt:lpstr>
      <vt:lpstr>The update from Elsevier – Resource Added</vt:lpstr>
      <vt:lpstr>PowerPoint Presentation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122</cp:revision>
  <dcterms:created xsi:type="dcterms:W3CDTF">2023-07-24T19:21:55Z</dcterms:created>
  <dcterms:modified xsi:type="dcterms:W3CDTF">2024-07-21T12:09:46Z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